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57" r:id="rId4"/>
    <p:sldId id="258" r:id="rId5"/>
    <p:sldId id="259" r:id="rId6"/>
    <p:sldId id="260" r:id="rId7"/>
    <p:sldId id="261" r:id="rId8"/>
    <p:sldId id="267" r:id="rId9"/>
    <p:sldId id="263" r:id="rId10"/>
    <p:sldId id="264" r:id="rId11"/>
    <p:sldId id="266" r:id="rId12"/>
  </p:sldIdLst>
  <p:sldSz cx="18288000" cy="10287000"/>
  <p:notesSz cx="6858000" cy="9144000"/>
  <p:embeddedFontLst>
    <p:embeddedFont>
      <p:font typeface="Canva Sans" panose="020B0604020202020204" charset="0"/>
      <p:regular r:id="rId13"/>
    </p:embeddedFont>
    <p:embeddedFont>
      <p:font typeface="Canva Sans Bold" panose="020B0604020202020204" charset="0"/>
      <p:regular r:id="rId14"/>
    </p:embeddedFont>
    <p:embeddedFont>
      <p:font typeface="Century Gothic" panose="020B0502020202020204" pitchFamily="34" charset="0"/>
      <p:regular r:id="rId15"/>
      <p:bold r:id="rId16"/>
      <p:italic r:id="rId17"/>
      <p:boldItalic r:id="rId18"/>
    </p:embeddedFont>
    <p:embeddedFont>
      <p:font typeface="Paalalabas Wide" panose="020B0604020202020204" charset="0"/>
      <p:regular r:id="rId19"/>
    </p:embeddedFont>
    <p:embeddedFont>
      <p:font typeface="Poppins" panose="000005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AC5A05-975D-48FF-8C66-2BE23EFC0A07}"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US"/>
        </a:p>
      </dgm:t>
    </dgm:pt>
    <dgm:pt modelId="{688915EF-4ED2-4A91-9BF5-0BF742FEF842}">
      <dgm:prSet/>
      <dgm:spPr/>
      <dgm:t>
        <a:bodyPr/>
        <a:lstStyle/>
        <a:p>
          <a:r>
            <a:rPr lang="en-US" dirty="0"/>
            <a:t>Classes and Function Creation</a:t>
          </a:r>
        </a:p>
      </dgm:t>
    </dgm:pt>
    <dgm:pt modelId="{A3EB72D6-D371-4413-B04B-B284BF664851}" type="parTrans" cxnId="{222515CA-93CE-487C-B7A2-7CB2F2C0DC11}">
      <dgm:prSet/>
      <dgm:spPr/>
      <dgm:t>
        <a:bodyPr/>
        <a:lstStyle/>
        <a:p>
          <a:endParaRPr lang="en-US"/>
        </a:p>
      </dgm:t>
    </dgm:pt>
    <dgm:pt modelId="{BD542BEE-3106-4034-AD33-8F1FA539469B}" type="sibTrans" cxnId="{222515CA-93CE-487C-B7A2-7CB2F2C0DC11}">
      <dgm:prSet/>
      <dgm:spPr/>
      <dgm:t>
        <a:bodyPr/>
        <a:lstStyle/>
        <a:p>
          <a:endParaRPr lang="en-US"/>
        </a:p>
      </dgm:t>
    </dgm:pt>
    <dgm:pt modelId="{AC34D8DF-625F-4C5A-855E-17831A6B3569}">
      <dgm:prSet/>
      <dgm:spPr/>
      <dgm:t>
        <a:bodyPr/>
        <a:lstStyle/>
        <a:p>
          <a:r>
            <a:rPr lang="en-US"/>
            <a:t>Lecture notes</a:t>
          </a:r>
        </a:p>
      </dgm:t>
    </dgm:pt>
    <dgm:pt modelId="{5C1D5753-502F-43B2-BBAC-5309442FEA5F}" type="parTrans" cxnId="{6B34E234-B451-44F7-ADFA-5D9E0DCBF0B4}">
      <dgm:prSet/>
      <dgm:spPr/>
      <dgm:t>
        <a:bodyPr/>
        <a:lstStyle/>
        <a:p>
          <a:endParaRPr lang="en-US"/>
        </a:p>
      </dgm:t>
    </dgm:pt>
    <dgm:pt modelId="{CEB0D8D9-813F-434B-8A53-507285951D28}" type="sibTrans" cxnId="{6B34E234-B451-44F7-ADFA-5D9E0DCBF0B4}">
      <dgm:prSet/>
      <dgm:spPr/>
      <dgm:t>
        <a:bodyPr/>
        <a:lstStyle/>
        <a:p>
          <a:endParaRPr lang="en-US"/>
        </a:p>
      </dgm:t>
    </dgm:pt>
    <dgm:pt modelId="{E98F999B-8A56-4D70-B79D-BC8F94A373EA}">
      <dgm:prSet/>
      <dgm:spPr/>
      <dgm:t>
        <a:bodyPr/>
        <a:lstStyle/>
        <a:p>
          <a:r>
            <a:rPr lang="en-US" dirty="0"/>
            <a:t>W3school.com</a:t>
          </a:r>
        </a:p>
      </dgm:t>
    </dgm:pt>
    <dgm:pt modelId="{E15BD97D-2139-4831-870D-388580ADDC4D}" type="parTrans" cxnId="{A7180B15-AA3C-422A-9878-014B293A0B42}">
      <dgm:prSet/>
      <dgm:spPr/>
      <dgm:t>
        <a:bodyPr/>
        <a:lstStyle/>
        <a:p>
          <a:endParaRPr lang="en-US"/>
        </a:p>
      </dgm:t>
    </dgm:pt>
    <dgm:pt modelId="{A34E3CEE-A65F-4F36-A8C6-1A6B15E5184D}" type="sibTrans" cxnId="{A7180B15-AA3C-422A-9878-014B293A0B42}">
      <dgm:prSet/>
      <dgm:spPr/>
      <dgm:t>
        <a:bodyPr/>
        <a:lstStyle/>
        <a:p>
          <a:endParaRPr lang="en-US"/>
        </a:p>
      </dgm:t>
    </dgm:pt>
    <dgm:pt modelId="{895B8CF6-0598-4F23-9D12-8FAC4F8C0A1A}">
      <dgm:prSet/>
      <dgm:spPr/>
      <dgm:t>
        <a:bodyPr/>
        <a:lstStyle/>
        <a:p>
          <a:r>
            <a:rPr lang="en-US" dirty="0"/>
            <a:t>How to design C++ Project</a:t>
          </a:r>
        </a:p>
      </dgm:t>
    </dgm:pt>
    <dgm:pt modelId="{7A0E4B9B-611A-4DDD-B4C1-3208C0EC76E1}" type="parTrans" cxnId="{D648722E-208C-46DD-AFF3-50709D6D3B06}">
      <dgm:prSet/>
      <dgm:spPr/>
      <dgm:t>
        <a:bodyPr/>
        <a:lstStyle/>
        <a:p>
          <a:endParaRPr lang="en-US"/>
        </a:p>
      </dgm:t>
    </dgm:pt>
    <dgm:pt modelId="{9EB8DCB0-87C2-482E-B3D7-426FFDDE0D26}" type="sibTrans" cxnId="{D648722E-208C-46DD-AFF3-50709D6D3B06}">
      <dgm:prSet/>
      <dgm:spPr/>
      <dgm:t>
        <a:bodyPr/>
        <a:lstStyle/>
        <a:p>
          <a:endParaRPr lang="en-US"/>
        </a:p>
      </dgm:t>
    </dgm:pt>
    <dgm:pt modelId="{F9012C6E-631C-4D35-A5B0-194BCE5499C8}">
      <dgm:prSet/>
      <dgm:spPr/>
      <dgm:t>
        <a:bodyPr/>
        <a:lstStyle/>
        <a:p>
          <a:r>
            <a:rPr lang="en-US"/>
            <a:t>You tube Tutorials</a:t>
          </a:r>
        </a:p>
      </dgm:t>
    </dgm:pt>
    <dgm:pt modelId="{3C55BE3A-CE21-43D5-8DD7-3C4F42A3D4A1}" type="parTrans" cxnId="{8B323AB6-966F-4A67-98BA-D346FFC018D0}">
      <dgm:prSet/>
      <dgm:spPr/>
      <dgm:t>
        <a:bodyPr/>
        <a:lstStyle/>
        <a:p>
          <a:endParaRPr lang="en-US"/>
        </a:p>
      </dgm:t>
    </dgm:pt>
    <dgm:pt modelId="{B16AAF4F-546B-49A4-B569-4CED397F2CF0}" type="sibTrans" cxnId="{8B323AB6-966F-4A67-98BA-D346FFC018D0}">
      <dgm:prSet/>
      <dgm:spPr/>
      <dgm:t>
        <a:bodyPr/>
        <a:lstStyle/>
        <a:p>
          <a:endParaRPr lang="en-US"/>
        </a:p>
      </dgm:t>
    </dgm:pt>
    <dgm:pt modelId="{38563D43-5743-4F4B-9CFE-A1CCFF4FE104}">
      <dgm:prSet/>
      <dgm:spPr/>
      <dgm:t>
        <a:bodyPr/>
        <a:lstStyle/>
        <a:p>
          <a:r>
            <a:rPr lang="en-US" dirty="0"/>
            <a:t>Error Handling</a:t>
          </a:r>
        </a:p>
      </dgm:t>
    </dgm:pt>
    <dgm:pt modelId="{68E33B57-544F-40CF-B0B8-EAD33CDC2E23}" type="parTrans" cxnId="{B81BA5A3-67CA-4920-8F91-29D8F731BA77}">
      <dgm:prSet/>
      <dgm:spPr/>
      <dgm:t>
        <a:bodyPr/>
        <a:lstStyle/>
        <a:p>
          <a:endParaRPr lang="en-US"/>
        </a:p>
      </dgm:t>
    </dgm:pt>
    <dgm:pt modelId="{1554819D-3BD7-4A19-AEAF-9C388B740B90}" type="sibTrans" cxnId="{B81BA5A3-67CA-4920-8F91-29D8F731BA77}">
      <dgm:prSet/>
      <dgm:spPr/>
      <dgm:t>
        <a:bodyPr/>
        <a:lstStyle/>
        <a:p>
          <a:endParaRPr lang="en-US"/>
        </a:p>
      </dgm:t>
    </dgm:pt>
    <dgm:pt modelId="{1824EB1D-EAE1-4DF2-B3D1-6A41417874A6}">
      <dgm:prSet/>
      <dgm:spPr/>
      <dgm:t>
        <a:bodyPr/>
        <a:lstStyle/>
        <a:p>
          <a:r>
            <a:rPr lang="en-US" dirty="0"/>
            <a:t>ChatGPT</a:t>
          </a:r>
        </a:p>
      </dgm:t>
    </dgm:pt>
    <dgm:pt modelId="{5C72E17F-A46A-4EC7-8E24-FF14AE1999CA}" type="parTrans" cxnId="{5A2EFA3E-B22D-4776-A8F4-FF387EE57B8E}">
      <dgm:prSet/>
      <dgm:spPr/>
      <dgm:t>
        <a:bodyPr/>
        <a:lstStyle/>
        <a:p>
          <a:endParaRPr lang="en-US"/>
        </a:p>
      </dgm:t>
    </dgm:pt>
    <dgm:pt modelId="{48A6479A-7629-4384-BF35-B55BDD9E68B4}" type="sibTrans" cxnId="{5A2EFA3E-B22D-4776-A8F4-FF387EE57B8E}">
      <dgm:prSet/>
      <dgm:spPr/>
      <dgm:t>
        <a:bodyPr/>
        <a:lstStyle/>
        <a:p>
          <a:endParaRPr lang="en-US"/>
        </a:p>
      </dgm:t>
    </dgm:pt>
    <dgm:pt modelId="{4068A178-67FA-47A7-9885-FE82F6A65B4E}">
      <dgm:prSet/>
      <dgm:spPr/>
      <dgm:t>
        <a:bodyPr/>
        <a:lstStyle/>
        <a:p>
          <a:r>
            <a:rPr lang="en-US" dirty="0"/>
            <a:t>Gemini</a:t>
          </a:r>
        </a:p>
      </dgm:t>
    </dgm:pt>
    <dgm:pt modelId="{3E7CFBB4-B31D-44AA-A6B4-EBCA7064D0B7}" type="parTrans" cxnId="{8ED859CB-E5C8-4826-B641-8D5E663605F9}">
      <dgm:prSet/>
      <dgm:spPr/>
      <dgm:t>
        <a:bodyPr/>
        <a:lstStyle/>
        <a:p>
          <a:endParaRPr lang="en-US"/>
        </a:p>
      </dgm:t>
    </dgm:pt>
    <dgm:pt modelId="{1338DED9-89C0-4FAE-A74B-6253138011C1}" type="sibTrans" cxnId="{8ED859CB-E5C8-4826-B641-8D5E663605F9}">
      <dgm:prSet/>
      <dgm:spPr/>
      <dgm:t>
        <a:bodyPr/>
        <a:lstStyle/>
        <a:p>
          <a:endParaRPr lang="en-US"/>
        </a:p>
      </dgm:t>
    </dgm:pt>
    <dgm:pt modelId="{9DA6A438-342F-473C-9B8D-64F253D5F63D}" type="pres">
      <dgm:prSet presAssocID="{97AC5A05-975D-48FF-8C66-2BE23EFC0A07}" presName="Name0" presStyleCnt="0">
        <dgm:presLayoutVars>
          <dgm:dir/>
          <dgm:animLvl val="lvl"/>
          <dgm:resizeHandles val="exact"/>
        </dgm:presLayoutVars>
      </dgm:prSet>
      <dgm:spPr/>
    </dgm:pt>
    <dgm:pt modelId="{4219FBC4-6ABC-45E5-97C8-6BBF040378A1}" type="pres">
      <dgm:prSet presAssocID="{688915EF-4ED2-4A91-9BF5-0BF742FEF842}" presName="linNode" presStyleCnt="0"/>
      <dgm:spPr/>
    </dgm:pt>
    <dgm:pt modelId="{4C41C107-2BEF-41D0-A317-4F550F333E9D}" type="pres">
      <dgm:prSet presAssocID="{688915EF-4ED2-4A91-9BF5-0BF742FEF842}" presName="parentText" presStyleLbl="node1" presStyleIdx="0" presStyleCnt="3">
        <dgm:presLayoutVars>
          <dgm:chMax val="1"/>
          <dgm:bulletEnabled val="1"/>
        </dgm:presLayoutVars>
      </dgm:prSet>
      <dgm:spPr/>
    </dgm:pt>
    <dgm:pt modelId="{EA89DCF2-DC32-46ED-9BCE-26F9349AE501}" type="pres">
      <dgm:prSet presAssocID="{688915EF-4ED2-4A91-9BF5-0BF742FEF842}" presName="descendantText" presStyleLbl="alignAccFollowNode1" presStyleIdx="0" presStyleCnt="3">
        <dgm:presLayoutVars>
          <dgm:bulletEnabled val="1"/>
        </dgm:presLayoutVars>
      </dgm:prSet>
      <dgm:spPr/>
    </dgm:pt>
    <dgm:pt modelId="{3E76BAD4-1DD0-4EDE-890E-1DF299D1E9CB}" type="pres">
      <dgm:prSet presAssocID="{BD542BEE-3106-4034-AD33-8F1FA539469B}" presName="sp" presStyleCnt="0"/>
      <dgm:spPr/>
    </dgm:pt>
    <dgm:pt modelId="{A82C79DD-6EA2-407B-B1F5-5B462C91A263}" type="pres">
      <dgm:prSet presAssocID="{895B8CF6-0598-4F23-9D12-8FAC4F8C0A1A}" presName="linNode" presStyleCnt="0"/>
      <dgm:spPr/>
    </dgm:pt>
    <dgm:pt modelId="{3EB4277F-7B1E-4E4A-8A54-362E7D949646}" type="pres">
      <dgm:prSet presAssocID="{895B8CF6-0598-4F23-9D12-8FAC4F8C0A1A}" presName="parentText" presStyleLbl="node1" presStyleIdx="1" presStyleCnt="3">
        <dgm:presLayoutVars>
          <dgm:chMax val="1"/>
          <dgm:bulletEnabled val="1"/>
        </dgm:presLayoutVars>
      </dgm:prSet>
      <dgm:spPr/>
    </dgm:pt>
    <dgm:pt modelId="{4960436E-8945-450D-9E6C-D5571F9F5608}" type="pres">
      <dgm:prSet presAssocID="{895B8CF6-0598-4F23-9D12-8FAC4F8C0A1A}" presName="descendantText" presStyleLbl="alignAccFollowNode1" presStyleIdx="1" presStyleCnt="3">
        <dgm:presLayoutVars>
          <dgm:bulletEnabled val="1"/>
        </dgm:presLayoutVars>
      </dgm:prSet>
      <dgm:spPr/>
    </dgm:pt>
    <dgm:pt modelId="{577E0569-59CE-4BDC-9478-3DFCCCC08898}" type="pres">
      <dgm:prSet presAssocID="{9EB8DCB0-87C2-482E-B3D7-426FFDDE0D26}" presName="sp" presStyleCnt="0"/>
      <dgm:spPr/>
    </dgm:pt>
    <dgm:pt modelId="{4C3958F2-F03F-45D4-9CBD-27DA89A0B7C2}" type="pres">
      <dgm:prSet presAssocID="{38563D43-5743-4F4B-9CFE-A1CCFF4FE104}" presName="linNode" presStyleCnt="0"/>
      <dgm:spPr/>
    </dgm:pt>
    <dgm:pt modelId="{25BF0DD6-0F3F-4373-A12A-179173F41881}" type="pres">
      <dgm:prSet presAssocID="{38563D43-5743-4F4B-9CFE-A1CCFF4FE104}" presName="parentText" presStyleLbl="node1" presStyleIdx="2" presStyleCnt="3">
        <dgm:presLayoutVars>
          <dgm:chMax val="1"/>
          <dgm:bulletEnabled val="1"/>
        </dgm:presLayoutVars>
      </dgm:prSet>
      <dgm:spPr/>
    </dgm:pt>
    <dgm:pt modelId="{971B40DA-ECD6-46F3-A20A-FC396F400D2D}" type="pres">
      <dgm:prSet presAssocID="{38563D43-5743-4F4B-9CFE-A1CCFF4FE104}" presName="descendantText" presStyleLbl="alignAccFollowNode1" presStyleIdx="2" presStyleCnt="3">
        <dgm:presLayoutVars>
          <dgm:bulletEnabled val="1"/>
        </dgm:presLayoutVars>
      </dgm:prSet>
      <dgm:spPr/>
    </dgm:pt>
  </dgm:ptLst>
  <dgm:cxnLst>
    <dgm:cxn modelId="{A7180B15-AA3C-422A-9878-014B293A0B42}" srcId="{688915EF-4ED2-4A91-9BF5-0BF742FEF842}" destId="{E98F999B-8A56-4D70-B79D-BC8F94A373EA}" srcOrd="1" destOrd="0" parTransId="{E15BD97D-2139-4831-870D-388580ADDC4D}" sibTransId="{A34E3CEE-A65F-4F36-A8C6-1A6B15E5184D}"/>
    <dgm:cxn modelId="{D648722E-208C-46DD-AFF3-50709D6D3B06}" srcId="{97AC5A05-975D-48FF-8C66-2BE23EFC0A07}" destId="{895B8CF6-0598-4F23-9D12-8FAC4F8C0A1A}" srcOrd="1" destOrd="0" parTransId="{7A0E4B9B-611A-4DDD-B4C1-3208C0EC76E1}" sibTransId="{9EB8DCB0-87C2-482E-B3D7-426FFDDE0D26}"/>
    <dgm:cxn modelId="{6B34E234-B451-44F7-ADFA-5D9E0DCBF0B4}" srcId="{688915EF-4ED2-4A91-9BF5-0BF742FEF842}" destId="{AC34D8DF-625F-4C5A-855E-17831A6B3569}" srcOrd="0" destOrd="0" parTransId="{5C1D5753-502F-43B2-BBAC-5309442FEA5F}" sibTransId="{CEB0D8D9-813F-434B-8A53-507285951D28}"/>
    <dgm:cxn modelId="{5A2EFA3E-B22D-4776-A8F4-FF387EE57B8E}" srcId="{38563D43-5743-4F4B-9CFE-A1CCFF4FE104}" destId="{1824EB1D-EAE1-4DF2-B3D1-6A41417874A6}" srcOrd="0" destOrd="0" parTransId="{5C72E17F-A46A-4EC7-8E24-FF14AE1999CA}" sibTransId="{48A6479A-7629-4384-BF35-B55BDD9E68B4}"/>
    <dgm:cxn modelId="{A1A20C6F-9BE2-4D03-9BE6-CB2E25EB8D3D}" type="presOf" srcId="{AC34D8DF-625F-4C5A-855E-17831A6B3569}" destId="{EA89DCF2-DC32-46ED-9BCE-26F9349AE501}" srcOrd="0" destOrd="0" presId="urn:microsoft.com/office/officeart/2005/8/layout/vList5"/>
    <dgm:cxn modelId="{C96BDA4F-88AB-42AF-A308-CBA0F3691D9A}" type="presOf" srcId="{F9012C6E-631C-4D35-A5B0-194BCE5499C8}" destId="{4960436E-8945-450D-9E6C-D5571F9F5608}" srcOrd="0" destOrd="0" presId="urn:microsoft.com/office/officeart/2005/8/layout/vList5"/>
    <dgm:cxn modelId="{45C88372-3B11-4AB0-8356-EE00E4AB6658}" type="presOf" srcId="{38563D43-5743-4F4B-9CFE-A1CCFF4FE104}" destId="{25BF0DD6-0F3F-4373-A12A-179173F41881}" srcOrd="0" destOrd="0" presId="urn:microsoft.com/office/officeart/2005/8/layout/vList5"/>
    <dgm:cxn modelId="{B52BD35A-A500-4423-8D35-6AB0E33F599A}" type="presOf" srcId="{1824EB1D-EAE1-4DF2-B3D1-6A41417874A6}" destId="{971B40DA-ECD6-46F3-A20A-FC396F400D2D}" srcOrd="0" destOrd="0" presId="urn:microsoft.com/office/officeart/2005/8/layout/vList5"/>
    <dgm:cxn modelId="{B81BA5A3-67CA-4920-8F91-29D8F731BA77}" srcId="{97AC5A05-975D-48FF-8C66-2BE23EFC0A07}" destId="{38563D43-5743-4F4B-9CFE-A1CCFF4FE104}" srcOrd="2" destOrd="0" parTransId="{68E33B57-544F-40CF-B0B8-EAD33CDC2E23}" sibTransId="{1554819D-3BD7-4A19-AEAF-9C388B740B90}"/>
    <dgm:cxn modelId="{1A0E7DA5-3624-4D33-9394-3287789532A4}" type="presOf" srcId="{688915EF-4ED2-4A91-9BF5-0BF742FEF842}" destId="{4C41C107-2BEF-41D0-A317-4F550F333E9D}" srcOrd="0" destOrd="0" presId="urn:microsoft.com/office/officeart/2005/8/layout/vList5"/>
    <dgm:cxn modelId="{3D8BD4AF-D3DE-4754-8696-3E08423FDB8C}" type="presOf" srcId="{895B8CF6-0598-4F23-9D12-8FAC4F8C0A1A}" destId="{3EB4277F-7B1E-4E4A-8A54-362E7D949646}" srcOrd="0" destOrd="0" presId="urn:microsoft.com/office/officeart/2005/8/layout/vList5"/>
    <dgm:cxn modelId="{D79439B0-5E70-4C9C-A341-2685CDC2E0E3}" type="presOf" srcId="{97AC5A05-975D-48FF-8C66-2BE23EFC0A07}" destId="{9DA6A438-342F-473C-9B8D-64F253D5F63D}" srcOrd="0" destOrd="0" presId="urn:microsoft.com/office/officeart/2005/8/layout/vList5"/>
    <dgm:cxn modelId="{868B0BB2-7E0A-41AC-A20B-DFA19B9CCF7E}" type="presOf" srcId="{E98F999B-8A56-4D70-B79D-BC8F94A373EA}" destId="{EA89DCF2-DC32-46ED-9BCE-26F9349AE501}" srcOrd="0" destOrd="1" presId="urn:microsoft.com/office/officeart/2005/8/layout/vList5"/>
    <dgm:cxn modelId="{8B323AB6-966F-4A67-98BA-D346FFC018D0}" srcId="{895B8CF6-0598-4F23-9D12-8FAC4F8C0A1A}" destId="{F9012C6E-631C-4D35-A5B0-194BCE5499C8}" srcOrd="0" destOrd="0" parTransId="{3C55BE3A-CE21-43D5-8DD7-3C4F42A3D4A1}" sibTransId="{B16AAF4F-546B-49A4-B569-4CED397F2CF0}"/>
    <dgm:cxn modelId="{222515CA-93CE-487C-B7A2-7CB2F2C0DC11}" srcId="{97AC5A05-975D-48FF-8C66-2BE23EFC0A07}" destId="{688915EF-4ED2-4A91-9BF5-0BF742FEF842}" srcOrd="0" destOrd="0" parTransId="{A3EB72D6-D371-4413-B04B-B284BF664851}" sibTransId="{BD542BEE-3106-4034-AD33-8F1FA539469B}"/>
    <dgm:cxn modelId="{8ED859CB-E5C8-4826-B641-8D5E663605F9}" srcId="{38563D43-5743-4F4B-9CFE-A1CCFF4FE104}" destId="{4068A178-67FA-47A7-9885-FE82F6A65B4E}" srcOrd="1" destOrd="0" parTransId="{3E7CFBB4-B31D-44AA-A6B4-EBCA7064D0B7}" sibTransId="{1338DED9-89C0-4FAE-A74B-6253138011C1}"/>
    <dgm:cxn modelId="{82AF75DB-BCAB-430E-A019-6CB7C95CC128}" type="presOf" srcId="{4068A178-67FA-47A7-9885-FE82F6A65B4E}" destId="{971B40DA-ECD6-46F3-A20A-FC396F400D2D}" srcOrd="0" destOrd="1" presId="urn:microsoft.com/office/officeart/2005/8/layout/vList5"/>
    <dgm:cxn modelId="{CB7310F1-949B-403F-BDFA-E7C70130FA07}" type="presParOf" srcId="{9DA6A438-342F-473C-9B8D-64F253D5F63D}" destId="{4219FBC4-6ABC-45E5-97C8-6BBF040378A1}" srcOrd="0" destOrd="0" presId="urn:microsoft.com/office/officeart/2005/8/layout/vList5"/>
    <dgm:cxn modelId="{04F29A44-8D8C-4D54-A073-5DF188ADC3B2}" type="presParOf" srcId="{4219FBC4-6ABC-45E5-97C8-6BBF040378A1}" destId="{4C41C107-2BEF-41D0-A317-4F550F333E9D}" srcOrd="0" destOrd="0" presId="urn:microsoft.com/office/officeart/2005/8/layout/vList5"/>
    <dgm:cxn modelId="{2ED7C185-95A2-4D7A-8002-239DDD8C5089}" type="presParOf" srcId="{4219FBC4-6ABC-45E5-97C8-6BBF040378A1}" destId="{EA89DCF2-DC32-46ED-9BCE-26F9349AE501}" srcOrd="1" destOrd="0" presId="urn:microsoft.com/office/officeart/2005/8/layout/vList5"/>
    <dgm:cxn modelId="{D06789B6-CCC1-4252-8F87-B93EC61CB381}" type="presParOf" srcId="{9DA6A438-342F-473C-9B8D-64F253D5F63D}" destId="{3E76BAD4-1DD0-4EDE-890E-1DF299D1E9CB}" srcOrd="1" destOrd="0" presId="urn:microsoft.com/office/officeart/2005/8/layout/vList5"/>
    <dgm:cxn modelId="{FF38E1A4-74EB-410D-93AB-D68D0A25E72B}" type="presParOf" srcId="{9DA6A438-342F-473C-9B8D-64F253D5F63D}" destId="{A82C79DD-6EA2-407B-B1F5-5B462C91A263}" srcOrd="2" destOrd="0" presId="urn:microsoft.com/office/officeart/2005/8/layout/vList5"/>
    <dgm:cxn modelId="{41C318FA-B6D1-4121-8EDB-D156E0EC2373}" type="presParOf" srcId="{A82C79DD-6EA2-407B-B1F5-5B462C91A263}" destId="{3EB4277F-7B1E-4E4A-8A54-362E7D949646}" srcOrd="0" destOrd="0" presId="urn:microsoft.com/office/officeart/2005/8/layout/vList5"/>
    <dgm:cxn modelId="{7EB86E96-7307-4DB2-BEED-A2F8A3F66CC5}" type="presParOf" srcId="{A82C79DD-6EA2-407B-B1F5-5B462C91A263}" destId="{4960436E-8945-450D-9E6C-D5571F9F5608}" srcOrd="1" destOrd="0" presId="urn:microsoft.com/office/officeart/2005/8/layout/vList5"/>
    <dgm:cxn modelId="{0D1A7136-B561-4F69-8092-2DD0F39B25C7}" type="presParOf" srcId="{9DA6A438-342F-473C-9B8D-64F253D5F63D}" destId="{577E0569-59CE-4BDC-9478-3DFCCCC08898}" srcOrd="3" destOrd="0" presId="urn:microsoft.com/office/officeart/2005/8/layout/vList5"/>
    <dgm:cxn modelId="{DD413FE0-711B-46DD-A60F-E8C9B668882B}" type="presParOf" srcId="{9DA6A438-342F-473C-9B8D-64F253D5F63D}" destId="{4C3958F2-F03F-45D4-9CBD-27DA89A0B7C2}" srcOrd="4" destOrd="0" presId="urn:microsoft.com/office/officeart/2005/8/layout/vList5"/>
    <dgm:cxn modelId="{61504A61-4907-4898-B84C-501AC56C2309}" type="presParOf" srcId="{4C3958F2-F03F-45D4-9CBD-27DA89A0B7C2}" destId="{25BF0DD6-0F3F-4373-A12A-179173F41881}" srcOrd="0" destOrd="0" presId="urn:microsoft.com/office/officeart/2005/8/layout/vList5"/>
    <dgm:cxn modelId="{96E257D9-3066-41F5-A391-6B883B7A855A}" type="presParOf" srcId="{4C3958F2-F03F-45D4-9CBD-27DA89A0B7C2}" destId="{971B40DA-ECD6-46F3-A20A-FC396F400D2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9DCF2-DC32-46ED-9BCE-26F9349AE501}">
      <dsp:nvSpPr>
        <dsp:cNvPr id="0" name=""/>
        <dsp:cNvSpPr/>
      </dsp:nvSpPr>
      <dsp:spPr>
        <a:xfrm rot="5400000">
          <a:off x="3967241" y="-1335408"/>
          <a:ext cx="1357325" cy="4372615"/>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66675" rIns="133350" bIns="66675" numCol="1" spcCol="1270" anchor="ctr" anchorCtr="0">
          <a:noAutofit/>
        </a:bodyPr>
        <a:lstStyle/>
        <a:p>
          <a:pPr marL="285750" lvl="1" indent="-285750" algn="l" defTabSz="1555750">
            <a:lnSpc>
              <a:spcPct val="90000"/>
            </a:lnSpc>
            <a:spcBef>
              <a:spcPct val="0"/>
            </a:spcBef>
            <a:spcAft>
              <a:spcPct val="15000"/>
            </a:spcAft>
            <a:buChar char="•"/>
          </a:pPr>
          <a:r>
            <a:rPr lang="en-US" sz="3500" kern="1200"/>
            <a:t>Lecture notes</a:t>
          </a:r>
        </a:p>
        <a:p>
          <a:pPr marL="285750" lvl="1" indent="-285750" algn="l" defTabSz="1555750">
            <a:lnSpc>
              <a:spcPct val="90000"/>
            </a:lnSpc>
            <a:spcBef>
              <a:spcPct val="0"/>
            </a:spcBef>
            <a:spcAft>
              <a:spcPct val="15000"/>
            </a:spcAft>
            <a:buChar char="•"/>
          </a:pPr>
          <a:r>
            <a:rPr lang="en-US" sz="3500" kern="1200" dirty="0"/>
            <a:t>W3school.com</a:t>
          </a:r>
        </a:p>
      </dsp:txBody>
      <dsp:txXfrm rot="-5400000">
        <a:off x="2459597" y="238495"/>
        <a:ext cx="4306356" cy="1224807"/>
      </dsp:txXfrm>
    </dsp:sp>
    <dsp:sp modelId="{4C41C107-2BEF-41D0-A317-4F550F333E9D}">
      <dsp:nvSpPr>
        <dsp:cNvPr id="0" name=""/>
        <dsp:cNvSpPr/>
      </dsp:nvSpPr>
      <dsp:spPr>
        <a:xfrm>
          <a:off x="0" y="2570"/>
          <a:ext cx="2459596" cy="1696657"/>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Classes and Function Creation</a:t>
          </a:r>
        </a:p>
      </dsp:txBody>
      <dsp:txXfrm>
        <a:off x="82824" y="85394"/>
        <a:ext cx="2293948" cy="1531009"/>
      </dsp:txXfrm>
    </dsp:sp>
    <dsp:sp modelId="{4960436E-8945-450D-9E6C-D5571F9F5608}">
      <dsp:nvSpPr>
        <dsp:cNvPr id="0" name=""/>
        <dsp:cNvSpPr/>
      </dsp:nvSpPr>
      <dsp:spPr>
        <a:xfrm rot="5400000">
          <a:off x="3967241" y="446081"/>
          <a:ext cx="1357325" cy="4372615"/>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66675" rIns="133350" bIns="66675" numCol="1" spcCol="1270" anchor="ctr" anchorCtr="0">
          <a:noAutofit/>
        </a:bodyPr>
        <a:lstStyle/>
        <a:p>
          <a:pPr marL="285750" lvl="1" indent="-285750" algn="l" defTabSz="1555750">
            <a:lnSpc>
              <a:spcPct val="90000"/>
            </a:lnSpc>
            <a:spcBef>
              <a:spcPct val="0"/>
            </a:spcBef>
            <a:spcAft>
              <a:spcPct val="15000"/>
            </a:spcAft>
            <a:buChar char="•"/>
          </a:pPr>
          <a:r>
            <a:rPr lang="en-US" sz="3500" kern="1200"/>
            <a:t>You tube Tutorials</a:t>
          </a:r>
        </a:p>
      </dsp:txBody>
      <dsp:txXfrm rot="-5400000">
        <a:off x="2459597" y="2019985"/>
        <a:ext cx="4306356" cy="1224807"/>
      </dsp:txXfrm>
    </dsp:sp>
    <dsp:sp modelId="{3EB4277F-7B1E-4E4A-8A54-362E7D949646}">
      <dsp:nvSpPr>
        <dsp:cNvPr id="0" name=""/>
        <dsp:cNvSpPr/>
      </dsp:nvSpPr>
      <dsp:spPr>
        <a:xfrm>
          <a:off x="0" y="1784060"/>
          <a:ext cx="2459596" cy="1696657"/>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How to design C++ Project</a:t>
          </a:r>
        </a:p>
      </dsp:txBody>
      <dsp:txXfrm>
        <a:off x="82824" y="1866884"/>
        <a:ext cx="2293948" cy="1531009"/>
      </dsp:txXfrm>
    </dsp:sp>
    <dsp:sp modelId="{971B40DA-ECD6-46F3-A20A-FC396F400D2D}">
      <dsp:nvSpPr>
        <dsp:cNvPr id="0" name=""/>
        <dsp:cNvSpPr/>
      </dsp:nvSpPr>
      <dsp:spPr>
        <a:xfrm rot="5400000">
          <a:off x="3967241" y="2227571"/>
          <a:ext cx="1357325" cy="4372615"/>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66675" rIns="133350" bIns="66675"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a:t>ChatGPT</a:t>
          </a:r>
        </a:p>
        <a:p>
          <a:pPr marL="285750" lvl="1" indent="-285750" algn="l" defTabSz="1555750">
            <a:lnSpc>
              <a:spcPct val="90000"/>
            </a:lnSpc>
            <a:spcBef>
              <a:spcPct val="0"/>
            </a:spcBef>
            <a:spcAft>
              <a:spcPct val="15000"/>
            </a:spcAft>
            <a:buChar char="•"/>
          </a:pPr>
          <a:r>
            <a:rPr lang="en-US" sz="3500" kern="1200" dirty="0"/>
            <a:t>Gemini</a:t>
          </a:r>
        </a:p>
      </dsp:txBody>
      <dsp:txXfrm rot="-5400000">
        <a:off x="2459597" y="3801475"/>
        <a:ext cx="4306356" cy="1224807"/>
      </dsp:txXfrm>
    </dsp:sp>
    <dsp:sp modelId="{25BF0DD6-0F3F-4373-A12A-179173F41881}">
      <dsp:nvSpPr>
        <dsp:cNvPr id="0" name=""/>
        <dsp:cNvSpPr/>
      </dsp:nvSpPr>
      <dsp:spPr>
        <a:xfrm>
          <a:off x="0" y="3565551"/>
          <a:ext cx="2459596" cy="1696657"/>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Error Handling</a:t>
          </a:r>
        </a:p>
      </dsp:txBody>
      <dsp:txXfrm>
        <a:off x="82824" y="3648375"/>
        <a:ext cx="2293948" cy="153100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64504" y="0"/>
            <a:ext cx="9423496" cy="10287000"/>
            <a:chOff x="0" y="0"/>
            <a:chExt cx="12564661" cy="13716000"/>
          </a:xfrm>
        </p:grpSpPr>
        <p:pic>
          <p:nvPicPr>
            <p:cNvPr id="3" name="Picture 3"/>
            <p:cNvPicPr>
              <a:picLocks noChangeAspect="1"/>
            </p:cNvPicPr>
            <p:nvPr/>
          </p:nvPicPr>
          <p:blipFill>
            <a:blip r:embed="rId2"/>
            <a:srcRect l="38186" r="895"/>
            <a:stretch>
              <a:fillRect/>
            </a:stretch>
          </p:blipFill>
          <p:spPr>
            <a:xfrm>
              <a:off x="0" y="0"/>
              <a:ext cx="12564661" cy="13716000"/>
            </a:xfrm>
            <a:prstGeom prst="rect">
              <a:avLst/>
            </a:prstGeom>
          </p:spPr>
        </p:pic>
      </p:grpSp>
      <p:sp>
        <p:nvSpPr>
          <p:cNvPr id="4" name="Freeform 4"/>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28700" y="3034936"/>
            <a:ext cx="7664874" cy="4548502"/>
          </a:xfrm>
          <a:prstGeom prst="rect">
            <a:avLst/>
          </a:prstGeom>
        </p:spPr>
        <p:txBody>
          <a:bodyPr lIns="0" tIns="0" rIns="0" bIns="0" rtlCol="0" anchor="t">
            <a:spAutoFit/>
          </a:bodyPr>
          <a:lstStyle/>
          <a:p>
            <a:pPr algn="l">
              <a:lnSpc>
                <a:spcPts val="8876"/>
              </a:lnSpc>
            </a:pPr>
            <a:r>
              <a:rPr lang="en-US" sz="8617" dirty="0">
                <a:solidFill>
                  <a:srgbClr val="2E7498"/>
                </a:solidFill>
                <a:latin typeface="Paalalabas Wide"/>
                <a:ea typeface="Paalalabas Wide"/>
                <a:cs typeface="Paalalabas Wide"/>
                <a:sym typeface="Paalalabas Wide"/>
              </a:rPr>
              <a:t>TRAVEL AGENCY MANAGMENT SYSTERM</a:t>
            </a:r>
          </a:p>
        </p:txBody>
      </p:sp>
      <p:sp>
        <p:nvSpPr>
          <p:cNvPr id="6" name="TextBox 6"/>
          <p:cNvSpPr txBox="1"/>
          <p:nvPr/>
        </p:nvSpPr>
        <p:spPr>
          <a:xfrm>
            <a:off x="720646" y="8612868"/>
            <a:ext cx="3130451"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M22W7547 </a:t>
            </a:r>
          </a:p>
          <a:p>
            <a:pPr algn="ctr">
              <a:lnSpc>
                <a:spcPts val="4759"/>
              </a:lnSpc>
            </a:pPr>
            <a:r>
              <a:rPr lang="en-US" sz="3399" dirty="0">
                <a:solidFill>
                  <a:srgbClr val="000000"/>
                </a:solidFill>
                <a:latin typeface="Canva Sans"/>
                <a:ea typeface="Canva Sans"/>
                <a:cs typeface="Canva Sans"/>
                <a:sym typeface="Canva Sans"/>
              </a:rPr>
              <a:t>Tashmika Isuri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D8C3CB-07D0-29FF-88CA-BCB6ADC2E00E}"/>
              </a:ext>
            </a:extLst>
          </p:cNvPr>
          <p:cNvPicPr>
            <a:picLocks noChangeAspect="1"/>
          </p:cNvPicPr>
          <p:nvPr/>
        </p:nvPicPr>
        <p:blipFill>
          <a:blip r:embed="rId2"/>
          <a:stretch>
            <a:fillRect/>
          </a:stretch>
        </p:blipFill>
        <p:spPr>
          <a:xfrm>
            <a:off x="1142999" y="2171700"/>
            <a:ext cx="7639589" cy="4953000"/>
          </a:xfrm>
          <a:prstGeom prst="rect">
            <a:avLst/>
          </a:prstGeom>
        </p:spPr>
      </p:pic>
      <p:sp>
        <p:nvSpPr>
          <p:cNvPr id="6" name="TextBox 5">
            <a:extLst>
              <a:ext uri="{FF2B5EF4-FFF2-40B4-BE49-F238E27FC236}">
                <a16:creationId xmlns:a16="http://schemas.microsoft.com/office/drawing/2014/main" id="{569CAA64-1DA7-813A-E68E-63B2A47311F4}"/>
              </a:ext>
            </a:extLst>
          </p:cNvPr>
          <p:cNvSpPr txBox="1"/>
          <p:nvPr/>
        </p:nvSpPr>
        <p:spPr>
          <a:xfrm>
            <a:off x="10058400" y="2476500"/>
            <a:ext cx="6324600" cy="1490152"/>
          </a:xfrm>
          <a:prstGeom prst="rect">
            <a:avLst/>
          </a:prstGeom>
          <a:noFill/>
        </p:spPr>
        <p:txBody>
          <a:bodyPr wrap="square">
            <a:spAutoFit/>
          </a:bodyPr>
          <a:lstStyle/>
          <a:p>
            <a:pPr algn="l">
              <a:lnSpc>
                <a:spcPts val="10941"/>
              </a:lnSpc>
            </a:pPr>
            <a:r>
              <a:rPr lang="en-US" sz="9600" dirty="0">
                <a:solidFill>
                  <a:srgbClr val="2E7498"/>
                </a:solidFill>
                <a:latin typeface="Paalalabas Wide"/>
                <a:ea typeface="Paalalabas Wide"/>
                <a:cs typeface="Paalalabas Wide"/>
                <a:sym typeface="Paalalabas Wide"/>
              </a:rPr>
              <a:t>Q &amp; A ?</a:t>
            </a:r>
          </a:p>
        </p:txBody>
      </p:sp>
    </p:spTree>
    <p:extLst>
      <p:ext uri="{BB962C8B-B14F-4D97-AF65-F5344CB8AC3E}">
        <p14:creationId xmlns:p14="http://schemas.microsoft.com/office/powerpoint/2010/main" val="3200712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19937" y="1714500"/>
            <a:ext cx="0" cy="6858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A9C58FA-2C16-0A4B-EAB3-FE403E7763C4}"/>
              </a:ext>
            </a:extLst>
          </p:cNvPr>
          <p:cNvPicPr>
            <a:picLocks noChangeAspect="1"/>
          </p:cNvPicPr>
          <p:nvPr/>
        </p:nvPicPr>
        <p:blipFill>
          <a:blip r:embed="rId2"/>
          <a:stretch>
            <a:fillRect/>
          </a:stretch>
        </p:blipFill>
        <p:spPr>
          <a:xfrm>
            <a:off x="9380725" y="2661602"/>
            <a:ext cx="7942073" cy="4963795"/>
          </a:xfrm>
          <a:prstGeom prst="rect">
            <a:avLst/>
          </a:prstGeom>
        </p:spPr>
      </p:pic>
      <p:sp>
        <p:nvSpPr>
          <p:cNvPr id="5" name="TextBox 4">
            <a:extLst>
              <a:ext uri="{FF2B5EF4-FFF2-40B4-BE49-F238E27FC236}">
                <a16:creationId xmlns:a16="http://schemas.microsoft.com/office/drawing/2014/main" id="{1E957E76-EC0B-C416-9231-0B73EBEBB1A7}"/>
              </a:ext>
            </a:extLst>
          </p:cNvPr>
          <p:cNvSpPr txBox="1"/>
          <p:nvPr/>
        </p:nvSpPr>
        <p:spPr>
          <a:xfrm>
            <a:off x="2057402" y="2476500"/>
            <a:ext cx="5714996" cy="1253035"/>
          </a:xfrm>
          <a:prstGeom prst="rect">
            <a:avLst/>
          </a:prstGeom>
          <a:noFill/>
        </p:spPr>
        <p:txBody>
          <a:bodyPr wrap="square" rtlCol="0">
            <a:spAutoFit/>
          </a:bodyPr>
          <a:lstStyle/>
          <a:p>
            <a:pPr algn="l">
              <a:lnSpc>
                <a:spcPts val="10941"/>
              </a:lnSpc>
            </a:pPr>
            <a:r>
              <a:rPr lang="en-US" sz="6000" dirty="0">
                <a:solidFill>
                  <a:srgbClr val="2E7498"/>
                </a:solidFill>
                <a:latin typeface="Paalalabas Wide"/>
                <a:ea typeface="Paalalabas Wide"/>
                <a:cs typeface="Paalalabas Wide"/>
                <a:sym typeface="Paalalabas Wide"/>
              </a:rPr>
              <a:t>Thank You !.</a:t>
            </a:r>
          </a:p>
        </p:txBody>
      </p:sp>
    </p:spTree>
    <p:extLst>
      <p:ext uri="{BB962C8B-B14F-4D97-AF65-F5344CB8AC3E}">
        <p14:creationId xmlns:p14="http://schemas.microsoft.com/office/powerpoint/2010/main" val="387982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ummer vacations and international traveling">
            <a:extLst>
              <a:ext uri="{FF2B5EF4-FFF2-40B4-BE49-F238E27FC236}">
                <a16:creationId xmlns:a16="http://schemas.microsoft.com/office/drawing/2014/main" id="{991677A4-1BE5-0A76-58C3-7EE36B8B7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852" r="30703"/>
          <a:stretch/>
        </p:blipFill>
        <p:spPr bwMode="auto">
          <a:xfrm>
            <a:off x="-1" y="-3"/>
            <a:ext cx="8115296" cy="10287003"/>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64" name="Rectangle 206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295" y="-1"/>
            <a:ext cx="10172703" cy="3428999"/>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28904C-817E-65AD-5BC4-03DA549CD1A2}"/>
              </a:ext>
            </a:extLst>
          </p:cNvPr>
          <p:cNvSpPr txBox="1"/>
          <p:nvPr/>
        </p:nvSpPr>
        <p:spPr>
          <a:xfrm>
            <a:off x="9172975" y="608527"/>
            <a:ext cx="8197452" cy="23389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a:latin typeface="+mj-lt"/>
                <a:ea typeface="+mj-ea"/>
                <a:cs typeface="+mj-cs"/>
                <a:sym typeface="Paalalabas Wide"/>
              </a:rPr>
              <a:t>Agenda</a:t>
            </a:r>
          </a:p>
        </p:txBody>
      </p:sp>
      <p:sp>
        <p:nvSpPr>
          <p:cNvPr id="6" name="TextBox 5">
            <a:extLst>
              <a:ext uri="{FF2B5EF4-FFF2-40B4-BE49-F238E27FC236}">
                <a16:creationId xmlns:a16="http://schemas.microsoft.com/office/drawing/2014/main" id="{08D02BF9-3690-E0F5-6759-70B8FE8C7FBB}"/>
              </a:ext>
            </a:extLst>
          </p:cNvPr>
          <p:cNvSpPr txBox="1"/>
          <p:nvPr/>
        </p:nvSpPr>
        <p:spPr>
          <a:xfrm>
            <a:off x="9172975" y="4114800"/>
            <a:ext cx="7871010" cy="5245317"/>
          </a:xfrm>
          <a:prstGeom prst="rect">
            <a:avLst/>
          </a:prstGeom>
        </p:spPr>
        <p:txBody>
          <a:bodyPr vert="horz" lIns="91440" tIns="45720" rIns="91440" bIns="45720" rtlCol="0" anchor="ctr">
            <a:normAutofit/>
          </a:bodyPr>
          <a:lstStyle/>
          <a:p>
            <a:pPr marL="571500" indent="-228600">
              <a:lnSpc>
                <a:spcPct val="90000"/>
              </a:lnSpc>
              <a:spcAft>
                <a:spcPts val="600"/>
              </a:spcAft>
              <a:buFont typeface="Arial" panose="020B0604020202020204" pitchFamily="34" charset="0"/>
              <a:buChar char="•"/>
            </a:pPr>
            <a:r>
              <a:rPr lang="en-US" sz="3000"/>
              <a:t>PURPOSE OF TAMS</a:t>
            </a:r>
          </a:p>
          <a:p>
            <a:pPr marL="571500" indent="-228600">
              <a:lnSpc>
                <a:spcPct val="90000"/>
              </a:lnSpc>
              <a:spcAft>
                <a:spcPts val="600"/>
              </a:spcAft>
              <a:buFont typeface="Arial" panose="020B0604020202020204" pitchFamily="34" charset="0"/>
              <a:buChar char="•"/>
            </a:pPr>
            <a:r>
              <a:rPr lang="en-US" sz="3000"/>
              <a:t>Describe Output</a:t>
            </a:r>
          </a:p>
          <a:p>
            <a:pPr marL="571500" indent="-228600">
              <a:lnSpc>
                <a:spcPct val="90000"/>
              </a:lnSpc>
              <a:spcAft>
                <a:spcPts val="600"/>
              </a:spcAft>
              <a:buFont typeface="Arial" panose="020B0604020202020204" pitchFamily="34" charset="0"/>
              <a:buChar char="•"/>
            </a:pPr>
            <a:r>
              <a:rPr lang="en-US" sz="3000"/>
              <a:t>Class Creation</a:t>
            </a:r>
          </a:p>
          <a:p>
            <a:pPr marL="571500" indent="-228600">
              <a:lnSpc>
                <a:spcPct val="90000"/>
              </a:lnSpc>
              <a:spcAft>
                <a:spcPts val="600"/>
              </a:spcAft>
              <a:buFont typeface="Arial" panose="020B0604020202020204" pitchFamily="34" charset="0"/>
              <a:buChar char="•"/>
            </a:pPr>
            <a:r>
              <a:rPr lang="en-US" sz="3000"/>
              <a:t>Class Description</a:t>
            </a:r>
          </a:p>
          <a:p>
            <a:pPr marL="571500" indent="-228600">
              <a:lnSpc>
                <a:spcPct val="90000"/>
              </a:lnSpc>
              <a:spcAft>
                <a:spcPts val="600"/>
              </a:spcAft>
              <a:buFont typeface="Arial" panose="020B0604020202020204" pitchFamily="34" charset="0"/>
              <a:buChar char="•"/>
            </a:pPr>
            <a:r>
              <a:rPr lang="en-US" sz="3000"/>
              <a:t>Data Store</a:t>
            </a:r>
          </a:p>
          <a:p>
            <a:pPr marL="571500" indent="-228600">
              <a:lnSpc>
                <a:spcPct val="90000"/>
              </a:lnSpc>
              <a:spcAft>
                <a:spcPts val="600"/>
              </a:spcAft>
              <a:buFont typeface="Arial" panose="020B0604020202020204" pitchFamily="34" charset="0"/>
              <a:buChar char="•"/>
            </a:pPr>
            <a:r>
              <a:rPr lang="en-US" sz="3000"/>
              <a:t>Reference</a:t>
            </a:r>
          </a:p>
          <a:p>
            <a:pPr indent="-228600">
              <a:lnSpc>
                <a:spcPct val="90000"/>
              </a:lnSpc>
              <a:spcAft>
                <a:spcPts val="600"/>
              </a:spcAft>
              <a:buFont typeface="Arial" panose="020B0604020202020204" pitchFamily="34" charset="0"/>
              <a:buChar char="•"/>
            </a:pPr>
            <a:endParaRPr lang="en-US" sz="3000"/>
          </a:p>
          <a:p>
            <a:pPr indent="-228600">
              <a:lnSpc>
                <a:spcPct val="90000"/>
              </a:lnSpc>
              <a:spcAft>
                <a:spcPts val="600"/>
              </a:spcAft>
              <a:buFont typeface="Arial" panose="020B0604020202020204" pitchFamily="34" charset="0"/>
              <a:buChar char="•"/>
            </a:pPr>
            <a:endParaRPr lang="en-US" sz="3000"/>
          </a:p>
          <a:p>
            <a:pPr indent="-228600">
              <a:lnSpc>
                <a:spcPct val="90000"/>
              </a:lnSpc>
              <a:spcAft>
                <a:spcPts val="600"/>
              </a:spcAft>
              <a:buFont typeface="Arial" panose="020B0604020202020204" pitchFamily="34" charset="0"/>
              <a:buChar char="•"/>
            </a:pPr>
            <a:endParaRPr lang="en-US" sz="3000"/>
          </a:p>
        </p:txBody>
      </p:sp>
    </p:spTree>
    <p:extLst>
      <p:ext uri="{BB962C8B-B14F-4D97-AF65-F5344CB8AC3E}">
        <p14:creationId xmlns:p14="http://schemas.microsoft.com/office/powerpoint/2010/main" val="3248881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266700"/>
            <a:ext cx="5867400" cy="10020300"/>
            <a:chOff x="0" y="0"/>
            <a:chExt cx="8833132" cy="13276376"/>
          </a:xfrm>
        </p:grpSpPr>
        <p:pic>
          <p:nvPicPr>
            <p:cNvPr id="3" name="Picture 3"/>
            <p:cNvPicPr>
              <a:picLocks noChangeAspect="1"/>
            </p:cNvPicPr>
            <p:nvPr/>
          </p:nvPicPr>
          <p:blipFill>
            <a:blip r:embed="rId2"/>
            <a:srcRect l="5644" r="5644"/>
            <a:stretch>
              <a:fillRect/>
            </a:stretch>
          </p:blipFill>
          <p:spPr>
            <a:xfrm>
              <a:off x="0" y="0"/>
              <a:ext cx="8833132" cy="13276376"/>
            </a:xfrm>
            <a:prstGeom prst="rect">
              <a:avLst/>
            </a:prstGeom>
          </p:spPr>
        </p:pic>
      </p:grpSp>
      <p:sp>
        <p:nvSpPr>
          <p:cNvPr id="4" name="Freeform 4"/>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6307039" y="419101"/>
            <a:ext cx="11599961" cy="1397819"/>
          </a:xfrm>
          <a:prstGeom prst="rect">
            <a:avLst/>
          </a:prstGeom>
        </p:spPr>
        <p:txBody>
          <a:bodyPr wrap="square" lIns="0" tIns="0" rIns="0" bIns="0" rtlCol="0" anchor="t">
            <a:spAutoFit/>
          </a:bodyPr>
          <a:lstStyle/>
          <a:p>
            <a:pPr algn="ctr">
              <a:lnSpc>
                <a:spcPts val="10941"/>
              </a:lnSpc>
              <a:spcBef>
                <a:spcPct val="0"/>
              </a:spcBef>
            </a:pPr>
            <a:r>
              <a:rPr lang="en-US" sz="10622" dirty="0">
                <a:solidFill>
                  <a:srgbClr val="2E7498"/>
                </a:solidFill>
                <a:latin typeface="Paalalabas Wide"/>
                <a:ea typeface="Paalalabas Wide"/>
                <a:cs typeface="Paalalabas Wide"/>
                <a:sym typeface="Paalalabas Wide"/>
              </a:rPr>
              <a:t>PURPOSE OF TAMS</a:t>
            </a:r>
          </a:p>
        </p:txBody>
      </p:sp>
      <p:sp>
        <p:nvSpPr>
          <p:cNvPr id="6" name="TextBox 6"/>
          <p:cNvSpPr txBox="1"/>
          <p:nvPr/>
        </p:nvSpPr>
        <p:spPr>
          <a:xfrm>
            <a:off x="6278507" y="3758474"/>
            <a:ext cx="11599962" cy="5506720"/>
          </a:xfrm>
          <a:prstGeom prst="rect">
            <a:avLst/>
          </a:prstGeom>
        </p:spPr>
        <p:txBody>
          <a:bodyPr lIns="0" tIns="0" rIns="0" bIns="0" rtlCol="0" anchor="t">
            <a:spAutoFit/>
          </a:bodyPr>
          <a:lstStyle/>
          <a:p>
            <a:pPr marL="1122679" lvl="1" indent="-561340" algn="ctr">
              <a:lnSpc>
                <a:spcPts val="7279"/>
              </a:lnSpc>
              <a:buFont typeface="Arial"/>
              <a:buChar char="•"/>
            </a:pPr>
            <a:r>
              <a:rPr lang="en-US" sz="5199">
                <a:solidFill>
                  <a:srgbClr val="2E7498"/>
                </a:solidFill>
                <a:latin typeface="Canva Sans Bold"/>
                <a:ea typeface="Canva Sans Bold"/>
                <a:cs typeface="Canva Sans Bold"/>
                <a:sym typeface="Canva Sans Bold"/>
              </a:rPr>
              <a:t>Automate administrative tasks.</a:t>
            </a:r>
          </a:p>
          <a:p>
            <a:pPr marL="1122679" lvl="1" indent="-561340" algn="ctr">
              <a:lnSpc>
                <a:spcPts val="7279"/>
              </a:lnSpc>
              <a:buFont typeface="Arial"/>
              <a:buChar char="•"/>
            </a:pPr>
            <a:r>
              <a:rPr lang="en-US" sz="5199">
                <a:solidFill>
                  <a:srgbClr val="2E7498"/>
                </a:solidFill>
                <a:latin typeface="Canva Sans Bold"/>
                <a:ea typeface="Canva Sans Bold"/>
                <a:cs typeface="Canva Sans Bold"/>
                <a:sym typeface="Canva Sans Bold"/>
              </a:rPr>
              <a:t>Enhance customer experience.</a:t>
            </a:r>
          </a:p>
          <a:p>
            <a:pPr marL="1122679" lvl="1" indent="-561340" algn="ctr">
              <a:lnSpc>
                <a:spcPts val="7279"/>
              </a:lnSpc>
              <a:buFont typeface="Arial"/>
              <a:buChar char="•"/>
            </a:pPr>
            <a:r>
              <a:rPr lang="en-US" sz="5199">
                <a:solidFill>
                  <a:srgbClr val="2E7498"/>
                </a:solidFill>
                <a:latin typeface="Canva Sans Bold"/>
                <a:ea typeface="Canva Sans Bold"/>
                <a:cs typeface="Canva Sans Bold"/>
                <a:sym typeface="Canva Sans Bold"/>
              </a:rPr>
              <a:t>Improve operational efficiency.</a:t>
            </a:r>
          </a:p>
          <a:p>
            <a:pPr marL="1122679" lvl="1" indent="-561340" algn="ctr">
              <a:lnSpc>
                <a:spcPts val="7279"/>
              </a:lnSpc>
              <a:buFont typeface="Arial"/>
              <a:buChar char="•"/>
            </a:pPr>
            <a:r>
              <a:rPr lang="en-US" sz="5199">
                <a:solidFill>
                  <a:srgbClr val="2E7498"/>
                </a:solidFill>
                <a:latin typeface="Canva Sans Bold"/>
                <a:ea typeface="Canva Sans Bold"/>
                <a:cs typeface="Canva Sans Bold"/>
                <a:sym typeface="Canva Sans Bold"/>
              </a:rPr>
              <a:t>Provide data-driven insights.</a:t>
            </a:r>
          </a:p>
          <a:p>
            <a:pPr marL="1122679" lvl="1" indent="-561340" algn="ctr">
              <a:lnSpc>
                <a:spcPts val="7279"/>
              </a:lnSpc>
              <a:buFont typeface="Arial"/>
              <a:buChar char="•"/>
            </a:pPr>
            <a:r>
              <a:rPr lang="en-US" sz="5199">
                <a:solidFill>
                  <a:srgbClr val="2E7498"/>
                </a:solidFill>
                <a:latin typeface="Canva Sans Bold"/>
                <a:ea typeface="Canva Sans Bold"/>
                <a:cs typeface="Canva Sans Bold"/>
                <a:sym typeface="Canva Sans Bold"/>
              </a:rPr>
              <a:t>Ensure security and compliance.</a:t>
            </a:r>
          </a:p>
          <a:p>
            <a:pPr algn="ctr">
              <a:lnSpc>
                <a:spcPts val="7279"/>
              </a:lnSpc>
            </a:pPr>
            <a:endParaRPr lang="en-US" sz="5199">
              <a:solidFill>
                <a:srgbClr val="2E7498"/>
              </a:solidFill>
              <a:latin typeface="Canva Sans Bold"/>
              <a:ea typeface="Canva Sans Bold"/>
              <a:cs typeface="Canva Sans Bold"/>
              <a:sym typeface="Canva Sans Bold"/>
            </a:endParaRPr>
          </a:p>
        </p:txBody>
      </p:sp>
      <p:sp>
        <p:nvSpPr>
          <p:cNvPr id="7" name="TextBox 6">
            <a:extLst>
              <a:ext uri="{FF2B5EF4-FFF2-40B4-BE49-F238E27FC236}">
                <a16:creationId xmlns:a16="http://schemas.microsoft.com/office/drawing/2014/main" id="{C2610DD2-491F-BA41-1E1C-8C1276EB29BB}"/>
              </a:ext>
            </a:extLst>
          </p:cNvPr>
          <p:cNvSpPr txBox="1"/>
          <p:nvPr/>
        </p:nvSpPr>
        <p:spPr>
          <a:xfrm>
            <a:off x="6781800" y="1816920"/>
            <a:ext cx="10477500" cy="1384995"/>
          </a:xfrm>
          <a:prstGeom prst="rect">
            <a:avLst/>
          </a:prstGeom>
          <a:noFill/>
        </p:spPr>
        <p:txBody>
          <a:bodyPr wrap="square" rtlCol="0">
            <a:spAutoFit/>
          </a:bodyPr>
          <a:lstStyle/>
          <a:p>
            <a:r>
              <a:rPr lang="en-US" dirty="0"/>
              <a:t>•</a:t>
            </a:r>
            <a:r>
              <a:rPr lang="en-US" sz="2800" dirty="0"/>
              <a:t>Travel agencies, their employees, and customers will benefit from the improved efficiency, personalized service, and real-time insights provided by the TAMS.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t="4993" b="4993"/>
          <a:stretch>
            <a:fillRect/>
          </a:stretch>
        </p:blipFill>
        <p:spPr>
          <a:xfrm>
            <a:off x="11139474" y="470963"/>
            <a:ext cx="6324149" cy="9567511"/>
          </a:xfrm>
          <a:prstGeom prst="rect">
            <a:avLst/>
          </a:prstGeom>
        </p:spPr>
      </p:pic>
      <p:sp>
        <p:nvSpPr>
          <p:cNvPr id="4" name="Freeform 4"/>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846148" y="908078"/>
            <a:ext cx="8950327" cy="2011338"/>
          </a:xfrm>
          <a:prstGeom prst="rect">
            <a:avLst/>
          </a:prstGeom>
        </p:spPr>
        <p:txBody>
          <a:bodyPr lIns="0" tIns="0" rIns="0" bIns="0" rtlCol="0" anchor="t">
            <a:spAutoFit/>
          </a:bodyPr>
          <a:lstStyle/>
          <a:p>
            <a:pPr algn="l">
              <a:lnSpc>
                <a:spcPts val="3913"/>
              </a:lnSpc>
            </a:pPr>
            <a:r>
              <a:rPr lang="en-US" sz="3799">
                <a:solidFill>
                  <a:srgbClr val="2E7498"/>
                </a:solidFill>
                <a:latin typeface="Paalalabas Wide"/>
                <a:ea typeface="Paalalabas Wide"/>
                <a:cs typeface="Paalalabas Wide"/>
                <a:sym typeface="Paalalabas Wide"/>
              </a:rPr>
              <a:t>MY TARGET OUTPUT IS TO DESIGN A PROGRAM WHICH CAN WORKING WITH FOLLOWING HR FUNCTIONS.</a:t>
            </a:r>
          </a:p>
          <a:p>
            <a:pPr algn="l">
              <a:lnSpc>
                <a:spcPts val="3913"/>
              </a:lnSpc>
            </a:pPr>
            <a:endParaRPr lang="en-US" sz="3799">
              <a:solidFill>
                <a:srgbClr val="2E7498"/>
              </a:solidFill>
              <a:latin typeface="Paalalabas Wide"/>
              <a:ea typeface="Paalalabas Wide"/>
              <a:cs typeface="Paalalabas Wide"/>
              <a:sym typeface="Paalalabas Wide"/>
            </a:endParaRPr>
          </a:p>
        </p:txBody>
      </p:sp>
      <p:sp>
        <p:nvSpPr>
          <p:cNvPr id="6" name="TextBox 6"/>
          <p:cNvSpPr txBox="1"/>
          <p:nvPr/>
        </p:nvSpPr>
        <p:spPr>
          <a:xfrm>
            <a:off x="1028700" y="3924300"/>
            <a:ext cx="9715500" cy="6114174"/>
          </a:xfrm>
          <a:prstGeom prst="rect">
            <a:avLst/>
          </a:prstGeom>
        </p:spPr>
        <p:txBody>
          <a:bodyPr wrap="square" lIns="0" tIns="0" rIns="0" bIns="0" rtlCol="0" anchor="t">
            <a:spAutoFit/>
          </a:bodyPr>
          <a:lstStyle/>
          <a:p>
            <a:pPr marL="734059" lvl="1" indent="-367030" algn="l">
              <a:lnSpc>
                <a:spcPts val="4759"/>
              </a:lnSpc>
              <a:buFont typeface="Arial"/>
              <a:buChar char="•"/>
            </a:pPr>
            <a:r>
              <a:rPr lang="en-US" sz="3399" dirty="0">
                <a:solidFill>
                  <a:srgbClr val="2E7498"/>
                </a:solidFill>
                <a:latin typeface="Canva Sans"/>
                <a:ea typeface="Canva Sans"/>
                <a:cs typeface="Canva Sans"/>
                <a:sym typeface="Canva Sans"/>
              </a:rPr>
              <a:t>Add Service</a:t>
            </a:r>
          </a:p>
          <a:p>
            <a:pPr marL="734059" lvl="1" indent="-367030" algn="l">
              <a:lnSpc>
                <a:spcPts val="4759"/>
              </a:lnSpc>
              <a:buFont typeface="Arial"/>
              <a:buChar char="•"/>
            </a:pPr>
            <a:r>
              <a:rPr lang="en-US" sz="3399" dirty="0">
                <a:solidFill>
                  <a:srgbClr val="2E7498"/>
                </a:solidFill>
                <a:latin typeface="Canva Sans"/>
                <a:ea typeface="Canva Sans"/>
                <a:cs typeface="Canva Sans"/>
                <a:sym typeface="Canva Sans"/>
              </a:rPr>
              <a:t>Display Services</a:t>
            </a:r>
          </a:p>
          <a:p>
            <a:pPr marL="824229" lvl="2">
              <a:lnSpc>
                <a:spcPts val="4759"/>
              </a:lnSpc>
            </a:pPr>
            <a:r>
              <a:rPr lang="en-US" sz="3399" dirty="0">
                <a:solidFill>
                  <a:srgbClr val="2E7498"/>
                </a:solidFill>
                <a:latin typeface="Canva Sans"/>
                <a:ea typeface="Canva Sans"/>
                <a:cs typeface="Canva Sans"/>
                <a:sym typeface="Canva Sans"/>
              </a:rPr>
              <a:t>1. Luxury Hotel (Hotel) - $200</a:t>
            </a:r>
          </a:p>
          <a:p>
            <a:pPr marL="824229" lvl="2">
              <a:lnSpc>
                <a:spcPts val="4759"/>
              </a:lnSpc>
            </a:pPr>
            <a:r>
              <a:rPr lang="en-US" sz="3399" dirty="0">
                <a:solidFill>
                  <a:srgbClr val="2E7498"/>
                </a:solidFill>
                <a:latin typeface="Canva Sans"/>
                <a:ea typeface="Canva Sans"/>
                <a:cs typeface="Canva Sans"/>
                <a:sym typeface="Canva Sans"/>
              </a:rPr>
              <a:t>2. Economy Car Rental (Car Rental) - $50</a:t>
            </a:r>
          </a:p>
          <a:p>
            <a:pPr marL="824229" lvl="2">
              <a:lnSpc>
                <a:spcPts val="4759"/>
              </a:lnSpc>
            </a:pPr>
            <a:r>
              <a:rPr lang="en-US" sz="3399" dirty="0">
                <a:solidFill>
                  <a:srgbClr val="2E7498"/>
                </a:solidFill>
                <a:latin typeface="Canva Sans"/>
                <a:ea typeface="Canva Sans"/>
                <a:cs typeface="Canva Sans"/>
                <a:sym typeface="Canva Sans"/>
              </a:rPr>
              <a:t>3. City Tour (Tour Package) - $100</a:t>
            </a:r>
          </a:p>
          <a:p>
            <a:pPr marL="734059" lvl="1" indent="-367030" algn="l">
              <a:lnSpc>
                <a:spcPts val="4759"/>
              </a:lnSpc>
              <a:buFont typeface="Arial"/>
              <a:buChar char="•"/>
            </a:pPr>
            <a:r>
              <a:rPr lang="en-US" sz="3399" dirty="0">
                <a:solidFill>
                  <a:srgbClr val="2E7498"/>
                </a:solidFill>
                <a:latin typeface="Canva Sans"/>
                <a:ea typeface="Canva Sans"/>
                <a:cs typeface="Canva Sans"/>
                <a:sym typeface="Canva Sans"/>
              </a:rPr>
              <a:t>Book Service</a:t>
            </a:r>
          </a:p>
          <a:p>
            <a:pPr marL="734059" lvl="1" indent="-367030" algn="l">
              <a:lnSpc>
                <a:spcPts val="4759"/>
              </a:lnSpc>
              <a:buFont typeface="Arial"/>
              <a:buChar char="•"/>
            </a:pPr>
            <a:r>
              <a:rPr lang="en-US" sz="3399" dirty="0">
                <a:solidFill>
                  <a:srgbClr val="2E7498"/>
                </a:solidFill>
                <a:latin typeface="Canva Sans"/>
                <a:ea typeface="Canva Sans"/>
                <a:cs typeface="Canva Sans"/>
                <a:sym typeface="Canva Sans"/>
              </a:rPr>
              <a:t>Display Customer Bookings</a:t>
            </a:r>
          </a:p>
          <a:p>
            <a:pPr marL="734059" lvl="1" indent="-367030" algn="l">
              <a:lnSpc>
                <a:spcPts val="4759"/>
              </a:lnSpc>
              <a:buFont typeface="Arial"/>
              <a:buChar char="•"/>
            </a:pPr>
            <a:r>
              <a:rPr lang="en-US" sz="3399" dirty="0">
                <a:solidFill>
                  <a:srgbClr val="2E7498"/>
                </a:solidFill>
                <a:latin typeface="Canva Sans"/>
                <a:ea typeface="Canva Sans"/>
                <a:cs typeface="Canva Sans"/>
                <a:sym typeface="Canva Sans"/>
              </a:rPr>
              <a:t>Add Review</a:t>
            </a:r>
          </a:p>
          <a:p>
            <a:pPr marL="734059" lvl="1" indent="-367030" algn="l">
              <a:lnSpc>
                <a:spcPts val="4759"/>
              </a:lnSpc>
              <a:buFont typeface="Arial"/>
              <a:buChar char="•"/>
            </a:pPr>
            <a:r>
              <a:rPr lang="en-US" sz="3399" dirty="0">
                <a:solidFill>
                  <a:srgbClr val="2E7498"/>
                </a:solidFill>
                <a:latin typeface="Canva Sans"/>
                <a:ea typeface="Canva Sans"/>
                <a:cs typeface="Canva Sans"/>
                <a:sym typeface="Canva Sans"/>
              </a:rPr>
              <a:t>Display Reviews</a:t>
            </a:r>
          </a:p>
          <a:p>
            <a:pPr marL="734059" lvl="1" indent="-367030" algn="l">
              <a:lnSpc>
                <a:spcPts val="4759"/>
              </a:lnSpc>
              <a:buFont typeface="Arial"/>
              <a:buChar char="•"/>
            </a:pPr>
            <a:r>
              <a:rPr lang="en-US" sz="3399" dirty="0">
                <a:solidFill>
                  <a:srgbClr val="2E7498"/>
                </a:solidFill>
                <a:latin typeface="Canva Sans"/>
                <a:ea typeface="Canva Sans"/>
                <a:cs typeface="Canva Sans"/>
                <a:sym typeface="Canva Sans"/>
              </a:rPr>
              <a:t>Generate Sales Report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8401" y="3225723"/>
            <a:ext cx="5695525" cy="6208898"/>
            <a:chOff x="0" y="0"/>
            <a:chExt cx="7594033" cy="8278530"/>
          </a:xfrm>
        </p:grpSpPr>
        <p:pic>
          <p:nvPicPr>
            <p:cNvPr id="3" name="Picture 3"/>
            <p:cNvPicPr>
              <a:picLocks noChangeAspect="1"/>
            </p:cNvPicPr>
            <p:nvPr/>
          </p:nvPicPr>
          <p:blipFill>
            <a:blip r:embed="rId2"/>
            <a:srcRect l="225" r="225"/>
            <a:stretch>
              <a:fillRect/>
            </a:stretch>
          </p:blipFill>
          <p:spPr>
            <a:xfrm>
              <a:off x="0" y="0"/>
              <a:ext cx="7594033" cy="8278530"/>
            </a:xfrm>
            <a:prstGeom prst="rect">
              <a:avLst/>
            </a:prstGeom>
          </p:spPr>
        </p:pic>
      </p:grpSp>
      <p:sp>
        <p:nvSpPr>
          <p:cNvPr id="4" name="Freeform 4"/>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28700" y="1190625"/>
            <a:ext cx="10353371" cy="1451799"/>
          </a:xfrm>
          <a:prstGeom prst="rect">
            <a:avLst/>
          </a:prstGeom>
        </p:spPr>
        <p:txBody>
          <a:bodyPr lIns="0" tIns="0" rIns="0" bIns="0" rtlCol="0" anchor="t">
            <a:spAutoFit/>
          </a:bodyPr>
          <a:lstStyle/>
          <a:p>
            <a:pPr algn="l">
              <a:lnSpc>
                <a:spcPts val="10941"/>
              </a:lnSpc>
            </a:pPr>
            <a:r>
              <a:rPr lang="en-US" sz="10622">
                <a:solidFill>
                  <a:srgbClr val="2E7498"/>
                </a:solidFill>
                <a:latin typeface="Paalalabas Wide"/>
                <a:ea typeface="Paalalabas Wide"/>
                <a:cs typeface="Paalalabas Wide"/>
                <a:sym typeface="Paalalabas Wide"/>
              </a:rPr>
              <a:t>CLASS CREATION</a:t>
            </a:r>
          </a:p>
        </p:txBody>
      </p:sp>
      <p:sp>
        <p:nvSpPr>
          <p:cNvPr id="6" name="TextBox 6"/>
          <p:cNvSpPr txBox="1"/>
          <p:nvPr/>
        </p:nvSpPr>
        <p:spPr>
          <a:xfrm>
            <a:off x="7329660" y="7465468"/>
            <a:ext cx="7903964" cy="2566035"/>
          </a:xfrm>
          <a:prstGeom prst="rect">
            <a:avLst/>
          </a:prstGeom>
        </p:spPr>
        <p:txBody>
          <a:bodyPr lIns="0" tIns="0" rIns="0" bIns="0" rtlCol="0" anchor="t">
            <a:spAutoFit/>
          </a:bodyPr>
          <a:lstStyle/>
          <a:p>
            <a:pPr algn="just">
              <a:lnSpc>
                <a:spcPts val="5040"/>
              </a:lnSpc>
            </a:pPr>
            <a:r>
              <a:rPr lang="en-US" sz="3600">
                <a:solidFill>
                  <a:srgbClr val="2E7498"/>
                </a:solidFill>
                <a:latin typeface="Poppins"/>
                <a:ea typeface="Poppins"/>
                <a:cs typeface="Poppins"/>
                <a:sym typeface="Poppins"/>
              </a:rPr>
              <a:t>In “.cpp” file we have to define constructors and methods which are declare in the “.h” file.</a:t>
            </a:r>
          </a:p>
          <a:p>
            <a:pPr algn="just">
              <a:lnSpc>
                <a:spcPts val="5040"/>
              </a:lnSpc>
            </a:pPr>
            <a:endParaRPr lang="en-US" sz="3600">
              <a:solidFill>
                <a:srgbClr val="2E7498"/>
              </a:solidFill>
              <a:latin typeface="Poppins"/>
              <a:ea typeface="Poppins"/>
              <a:cs typeface="Poppins"/>
              <a:sym typeface="Poppins"/>
            </a:endParaRPr>
          </a:p>
        </p:txBody>
      </p:sp>
      <p:sp>
        <p:nvSpPr>
          <p:cNvPr id="7" name="TextBox 7"/>
          <p:cNvSpPr txBox="1"/>
          <p:nvPr/>
        </p:nvSpPr>
        <p:spPr>
          <a:xfrm>
            <a:off x="7029855" y="5337142"/>
            <a:ext cx="8203769" cy="1927860"/>
          </a:xfrm>
          <a:prstGeom prst="rect">
            <a:avLst/>
          </a:prstGeom>
        </p:spPr>
        <p:txBody>
          <a:bodyPr lIns="0" tIns="0" rIns="0" bIns="0" rtlCol="0" anchor="t">
            <a:spAutoFit/>
          </a:bodyPr>
          <a:lstStyle/>
          <a:p>
            <a:pPr algn="just">
              <a:lnSpc>
                <a:spcPts val="5040"/>
              </a:lnSpc>
            </a:pPr>
            <a:r>
              <a:rPr lang="en-US" sz="3600">
                <a:solidFill>
                  <a:srgbClr val="2E7498"/>
                </a:solidFill>
                <a:latin typeface="Poppins"/>
                <a:ea typeface="Poppins"/>
                <a:cs typeface="Poppins"/>
                <a:sym typeface="Poppins"/>
              </a:rPr>
              <a:t>In “.h” file we only declare variables, constructors and methods.</a:t>
            </a:r>
          </a:p>
          <a:p>
            <a:pPr algn="just">
              <a:lnSpc>
                <a:spcPts val="5040"/>
              </a:lnSpc>
            </a:pPr>
            <a:endParaRPr lang="en-US" sz="3600">
              <a:solidFill>
                <a:srgbClr val="2E7498"/>
              </a:solidFill>
              <a:latin typeface="Poppins"/>
              <a:ea typeface="Poppins"/>
              <a:cs typeface="Poppins"/>
              <a:sym typeface="Poppins"/>
            </a:endParaRPr>
          </a:p>
        </p:txBody>
      </p:sp>
      <p:sp>
        <p:nvSpPr>
          <p:cNvPr id="8" name="TextBox 8"/>
          <p:cNvSpPr txBox="1"/>
          <p:nvPr/>
        </p:nvSpPr>
        <p:spPr>
          <a:xfrm>
            <a:off x="6023925" y="5502923"/>
            <a:ext cx="1005930" cy="893317"/>
          </a:xfrm>
          <a:prstGeom prst="rect">
            <a:avLst/>
          </a:prstGeom>
        </p:spPr>
        <p:txBody>
          <a:bodyPr lIns="0" tIns="0" rIns="0" bIns="0" rtlCol="0" anchor="t">
            <a:spAutoFit/>
          </a:bodyPr>
          <a:lstStyle/>
          <a:p>
            <a:pPr algn="l">
              <a:lnSpc>
                <a:spcPts val="6719"/>
              </a:lnSpc>
            </a:pPr>
            <a:r>
              <a:rPr lang="en-US" sz="6523">
                <a:solidFill>
                  <a:srgbClr val="2E7498"/>
                </a:solidFill>
                <a:latin typeface="Paalalabas Wide"/>
                <a:ea typeface="Paalalabas Wide"/>
                <a:cs typeface="Paalalabas Wide"/>
                <a:sym typeface="Paalalabas Wide"/>
              </a:rPr>
              <a:t>1</a:t>
            </a:r>
          </a:p>
        </p:txBody>
      </p:sp>
      <p:sp>
        <p:nvSpPr>
          <p:cNvPr id="9" name="TextBox 9"/>
          <p:cNvSpPr txBox="1"/>
          <p:nvPr/>
        </p:nvSpPr>
        <p:spPr>
          <a:xfrm>
            <a:off x="6023925" y="7475488"/>
            <a:ext cx="1005930" cy="1143883"/>
          </a:xfrm>
          <a:prstGeom prst="rect">
            <a:avLst/>
          </a:prstGeom>
        </p:spPr>
        <p:txBody>
          <a:bodyPr lIns="0" tIns="0" rIns="0" bIns="0" rtlCol="0" anchor="t">
            <a:spAutoFit/>
          </a:bodyPr>
          <a:lstStyle/>
          <a:p>
            <a:pPr algn="l">
              <a:lnSpc>
                <a:spcPts val="8675"/>
              </a:lnSpc>
            </a:pPr>
            <a:r>
              <a:rPr lang="en-US" sz="8423">
                <a:solidFill>
                  <a:srgbClr val="2E7498"/>
                </a:solidFill>
                <a:latin typeface="Paalalabas Wide"/>
                <a:ea typeface="Paalalabas Wide"/>
                <a:cs typeface="Paalalabas Wide"/>
                <a:sym typeface="Paalalabas Wide"/>
              </a:rPr>
              <a:t>2</a:t>
            </a:r>
          </a:p>
        </p:txBody>
      </p:sp>
      <p:sp>
        <p:nvSpPr>
          <p:cNvPr id="10" name="TextBox 10"/>
          <p:cNvSpPr txBox="1"/>
          <p:nvPr/>
        </p:nvSpPr>
        <p:spPr>
          <a:xfrm>
            <a:off x="5273833" y="3168573"/>
            <a:ext cx="13302237" cy="1655801"/>
          </a:xfrm>
          <a:prstGeom prst="rect">
            <a:avLst/>
          </a:prstGeom>
        </p:spPr>
        <p:txBody>
          <a:bodyPr lIns="0" tIns="0" rIns="0" bIns="0" rtlCol="0" anchor="t">
            <a:spAutoFit/>
          </a:bodyPr>
          <a:lstStyle/>
          <a:p>
            <a:pPr algn="ctr">
              <a:lnSpc>
                <a:spcPts val="4458"/>
              </a:lnSpc>
            </a:pPr>
            <a:r>
              <a:rPr lang="en-US" sz="3184" dirty="0">
                <a:solidFill>
                  <a:srgbClr val="2E7498"/>
                </a:solidFill>
                <a:latin typeface="Canva Sans Bold"/>
                <a:ea typeface="Canva Sans Bold"/>
                <a:cs typeface="Canva Sans Bold"/>
                <a:sym typeface="Canva Sans Bold"/>
              </a:rPr>
              <a:t>When we design a program as a project, we have to create two separate files for each classes. </a:t>
            </a:r>
          </a:p>
          <a:p>
            <a:pPr algn="ctr">
              <a:lnSpc>
                <a:spcPts val="4458"/>
              </a:lnSpc>
            </a:pPr>
            <a:endParaRPr lang="en-US" sz="3184" dirty="0">
              <a:solidFill>
                <a:srgbClr val="2E7498"/>
              </a:solidFill>
              <a:latin typeface="Canva Sans Bold"/>
              <a:ea typeface="Canva Sans Bold"/>
              <a:cs typeface="Canva Sans Bold"/>
              <a:sym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706282" y="1723460"/>
            <a:ext cx="12871881" cy="983899"/>
          </a:xfrm>
          <a:prstGeom prst="rect">
            <a:avLst/>
          </a:prstGeom>
        </p:spPr>
        <p:txBody>
          <a:bodyPr lIns="0" tIns="0" rIns="0" bIns="0" rtlCol="0" anchor="t">
            <a:spAutoFit/>
          </a:bodyPr>
          <a:lstStyle/>
          <a:p>
            <a:pPr algn="ctr">
              <a:lnSpc>
                <a:spcPts val="7405"/>
              </a:lnSpc>
            </a:pPr>
            <a:r>
              <a:rPr lang="en-US" sz="7189" dirty="0">
                <a:solidFill>
                  <a:srgbClr val="2E7498"/>
                </a:solidFill>
                <a:latin typeface="Paalalabas Wide"/>
                <a:ea typeface="Paalalabas Wide"/>
                <a:cs typeface="Paalalabas Wide"/>
                <a:sym typeface="Paalalabas Wide"/>
              </a:rPr>
              <a:t>CLASS DESCRIPTION</a:t>
            </a:r>
          </a:p>
        </p:txBody>
      </p:sp>
      <p:sp>
        <p:nvSpPr>
          <p:cNvPr id="4" name="TextBox 4"/>
          <p:cNvSpPr txBox="1"/>
          <p:nvPr/>
        </p:nvSpPr>
        <p:spPr>
          <a:xfrm>
            <a:off x="1028700" y="3894474"/>
            <a:ext cx="16907533" cy="7059433"/>
          </a:xfrm>
          <a:prstGeom prst="rect">
            <a:avLst/>
          </a:prstGeom>
        </p:spPr>
        <p:txBody>
          <a:bodyPr lIns="0" tIns="0" rIns="0" bIns="0" rtlCol="0" anchor="t">
            <a:spAutoFit/>
          </a:bodyPr>
          <a:lstStyle/>
          <a:p>
            <a:pPr algn="l">
              <a:lnSpc>
                <a:spcPts val="2432"/>
              </a:lnSpc>
            </a:pPr>
            <a:r>
              <a:rPr lang="en-US" sz="2400" dirty="0">
                <a:solidFill>
                  <a:srgbClr val="2E7498"/>
                </a:solidFill>
                <a:latin typeface="Canva Sans"/>
                <a:ea typeface="Canva Sans"/>
                <a:cs typeface="Canva Sans"/>
                <a:sym typeface="Canva Sans"/>
              </a:rPr>
              <a:t>1 </a:t>
            </a:r>
            <a:r>
              <a:rPr lang="en-US" sz="2400" dirty="0" err="1">
                <a:solidFill>
                  <a:srgbClr val="2E7498"/>
                </a:solidFill>
                <a:latin typeface="Canva Sans"/>
                <a:ea typeface="Canva Sans"/>
                <a:cs typeface="Canva Sans"/>
                <a:sym typeface="Canva Sans"/>
              </a:rPr>
              <a:t>TravelAgency</a:t>
            </a:r>
            <a:endParaRPr lang="en-US" sz="2400" dirty="0">
              <a:solidFill>
                <a:srgbClr val="2E7498"/>
              </a:solidFill>
              <a:latin typeface="Canva Sans"/>
              <a:ea typeface="Canva Sans"/>
              <a:cs typeface="Canva Sans"/>
              <a:sym typeface="Canva Sans"/>
            </a:endParaRPr>
          </a:p>
          <a:p>
            <a:pPr algn="l">
              <a:lnSpc>
                <a:spcPts val="2432"/>
              </a:lnSpc>
            </a:pPr>
            <a:r>
              <a:rPr lang="en-US" sz="2400" dirty="0">
                <a:solidFill>
                  <a:srgbClr val="2E7498"/>
                </a:solidFill>
                <a:latin typeface="Canva Sans"/>
                <a:ea typeface="Canva Sans"/>
                <a:cs typeface="Canva Sans"/>
                <a:sym typeface="Canva Sans"/>
              </a:rPr>
              <a:t>Manages overall system functionalities, including user registration, authentication, service management, and bookings.</a:t>
            </a:r>
          </a:p>
          <a:p>
            <a:pPr algn="l">
              <a:lnSpc>
                <a:spcPts val="2432"/>
              </a:lnSpc>
            </a:pPr>
            <a:endParaRPr lang="en-US" sz="2400" dirty="0">
              <a:solidFill>
                <a:srgbClr val="2E7498"/>
              </a:solidFill>
              <a:latin typeface="Canva Sans"/>
              <a:ea typeface="Canva Sans"/>
              <a:cs typeface="Canva Sans"/>
              <a:sym typeface="Canva Sans"/>
            </a:endParaRPr>
          </a:p>
          <a:p>
            <a:pPr algn="l">
              <a:lnSpc>
                <a:spcPts val="2432"/>
              </a:lnSpc>
            </a:pPr>
            <a:r>
              <a:rPr lang="en-US" sz="2400" dirty="0">
                <a:solidFill>
                  <a:srgbClr val="2E7498"/>
                </a:solidFill>
                <a:latin typeface="Canva Sans"/>
                <a:ea typeface="Canva Sans"/>
                <a:cs typeface="Canva Sans"/>
                <a:sym typeface="Canva Sans"/>
              </a:rPr>
              <a:t>.2 User</a:t>
            </a:r>
          </a:p>
          <a:p>
            <a:pPr algn="l">
              <a:lnSpc>
                <a:spcPts val="2432"/>
              </a:lnSpc>
            </a:pPr>
            <a:r>
              <a:rPr lang="en-US" sz="2400" dirty="0">
                <a:solidFill>
                  <a:srgbClr val="2E7498"/>
                </a:solidFill>
                <a:latin typeface="Canva Sans"/>
                <a:ea typeface="Canva Sans"/>
                <a:cs typeface="Canva Sans"/>
                <a:sym typeface="Canva Sans"/>
              </a:rPr>
              <a:t>Base class for user management with common attributes and methods.</a:t>
            </a:r>
          </a:p>
          <a:p>
            <a:pPr algn="l">
              <a:lnSpc>
                <a:spcPts val="2432"/>
              </a:lnSpc>
            </a:pPr>
            <a:endParaRPr lang="en-US" sz="2400" dirty="0">
              <a:solidFill>
                <a:srgbClr val="2E7498"/>
              </a:solidFill>
              <a:latin typeface="Canva Sans"/>
              <a:ea typeface="Canva Sans"/>
              <a:cs typeface="Canva Sans"/>
              <a:sym typeface="Canva Sans"/>
            </a:endParaRPr>
          </a:p>
          <a:p>
            <a:pPr algn="l">
              <a:lnSpc>
                <a:spcPts val="2432"/>
              </a:lnSpc>
            </a:pPr>
            <a:r>
              <a:rPr lang="en-US" sz="2400" dirty="0">
                <a:solidFill>
                  <a:srgbClr val="2E7498"/>
                </a:solidFill>
                <a:latin typeface="Canva Sans"/>
                <a:ea typeface="Canva Sans"/>
                <a:cs typeface="Canva Sans"/>
                <a:sym typeface="Canva Sans"/>
              </a:rPr>
              <a:t>3 Customer</a:t>
            </a:r>
          </a:p>
          <a:p>
            <a:pPr algn="l">
              <a:lnSpc>
                <a:spcPts val="2432"/>
              </a:lnSpc>
            </a:pPr>
            <a:r>
              <a:rPr lang="en-US" sz="2400" dirty="0">
                <a:solidFill>
                  <a:srgbClr val="2E7498"/>
                </a:solidFill>
                <a:latin typeface="Canva Sans"/>
                <a:ea typeface="Canva Sans"/>
                <a:cs typeface="Canva Sans"/>
                <a:sym typeface="Canva Sans"/>
              </a:rPr>
              <a:t>: Extends User to include customer-specific functionalities, such as managing bookings and reviews.</a:t>
            </a:r>
          </a:p>
          <a:p>
            <a:pPr algn="l">
              <a:lnSpc>
                <a:spcPts val="2432"/>
              </a:lnSpc>
            </a:pPr>
            <a:endParaRPr lang="en-US" sz="2400" dirty="0">
              <a:solidFill>
                <a:srgbClr val="2E7498"/>
              </a:solidFill>
              <a:latin typeface="Canva Sans"/>
              <a:ea typeface="Canva Sans"/>
              <a:cs typeface="Canva Sans"/>
              <a:sym typeface="Canva Sans"/>
            </a:endParaRPr>
          </a:p>
          <a:p>
            <a:pPr>
              <a:lnSpc>
                <a:spcPts val="2432"/>
              </a:lnSpc>
            </a:pPr>
            <a:r>
              <a:rPr lang="en-US" sz="2400" dirty="0">
                <a:solidFill>
                  <a:srgbClr val="2E7498"/>
                </a:solidFill>
                <a:latin typeface="Canva Sans"/>
                <a:ea typeface="Canva Sans"/>
                <a:cs typeface="Canva Sans"/>
                <a:sym typeface="Canva Sans"/>
              </a:rPr>
              <a:t>4 Admin</a:t>
            </a:r>
          </a:p>
          <a:p>
            <a:pPr>
              <a:lnSpc>
                <a:spcPts val="2432"/>
              </a:lnSpc>
            </a:pPr>
            <a:r>
              <a:rPr lang="en-US" sz="2400" dirty="0">
                <a:solidFill>
                  <a:srgbClr val="2E7498"/>
                </a:solidFill>
                <a:latin typeface="Canva Sans"/>
                <a:ea typeface="Canva Sans"/>
                <a:cs typeface="Canva Sans"/>
                <a:sym typeface="Canva Sans"/>
              </a:rPr>
              <a:t>Extends User to include admin-specific functionalities, such as managing services and generating reports.</a:t>
            </a:r>
          </a:p>
          <a:p>
            <a:pPr>
              <a:lnSpc>
                <a:spcPts val="2432"/>
              </a:lnSpc>
            </a:pPr>
            <a:endParaRPr lang="en-US" sz="2400" dirty="0">
              <a:solidFill>
                <a:srgbClr val="2E7498"/>
              </a:solidFill>
              <a:latin typeface="Canva Sans"/>
              <a:ea typeface="Canva Sans"/>
              <a:cs typeface="Canva Sans"/>
              <a:sym typeface="Canva Sans"/>
            </a:endParaRPr>
          </a:p>
          <a:p>
            <a:pPr>
              <a:lnSpc>
                <a:spcPts val="2432"/>
              </a:lnSpc>
            </a:pPr>
            <a:r>
              <a:rPr lang="en-US" sz="2400" dirty="0">
                <a:solidFill>
                  <a:srgbClr val="2E7498"/>
                </a:solidFill>
                <a:latin typeface="Canva Sans"/>
                <a:ea typeface="Canva Sans"/>
                <a:cs typeface="Canva Sans"/>
                <a:sym typeface="Canva Sans"/>
              </a:rPr>
              <a:t>5 </a:t>
            </a:r>
            <a:r>
              <a:rPr lang="en-US" sz="2400" dirty="0" err="1">
                <a:solidFill>
                  <a:srgbClr val="2E7498"/>
                </a:solidFill>
                <a:latin typeface="Canva Sans"/>
                <a:ea typeface="Canva Sans"/>
                <a:cs typeface="Canva Sans"/>
                <a:sym typeface="Canva Sans"/>
              </a:rPr>
              <a:t>TravelService</a:t>
            </a:r>
            <a:endParaRPr lang="en-US" sz="2400" dirty="0">
              <a:solidFill>
                <a:srgbClr val="2E7498"/>
              </a:solidFill>
              <a:latin typeface="Canva Sans"/>
              <a:ea typeface="Canva Sans"/>
              <a:cs typeface="Canva Sans"/>
              <a:sym typeface="Canva Sans"/>
            </a:endParaRPr>
          </a:p>
          <a:p>
            <a:pPr>
              <a:lnSpc>
                <a:spcPts val="2432"/>
              </a:lnSpc>
            </a:pPr>
            <a:r>
              <a:rPr lang="en-US" sz="2400" dirty="0">
                <a:solidFill>
                  <a:srgbClr val="2E7498"/>
                </a:solidFill>
                <a:latin typeface="Canva Sans"/>
                <a:ea typeface="Canva Sans"/>
                <a:cs typeface="Canva Sans"/>
                <a:sym typeface="Canva Sans"/>
              </a:rPr>
              <a:t>Base class for different travel services, including hotels, car rentals, and tour packages.</a:t>
            </a:r>
          </a:p>
          <a:p>
            <a:pPr>
              <a:lnSpc>
                <a:spcPts val="2432"/>
              </a:lnSpc>
            </a:pPr>
            <a:endParaRPr lang="en-US" sz="2400" dirty="0">
              <a:solidFill>
                <a:srgbClr val="2E7498"/>
              </a:solidFill>
              <a:latin typeface="Canva Sans"/>
              <a:ea typeface="Canva Sans"/>
              <a:cs typeface="Canva Sans"/>
              <a:sym typeface="Canva Sans"/>
            </a:endParaRPr>
          </a:p>
          <a:p>
            <a:pPr>
              <a:lnSpc>
                <a:spcPts val="2432"/>
              </a:lnSpc>
            </a:pPr>
            <a:r>
              <a:rPr lang="en-US" sz="2400" dirty="0">
                <a:solidFill>
                  <a:srgbClr val="2E7498"/>
                </a:solidFill>
                <a:latin typeface="Canva Sans"/>
                <a:ea typeface="Canva Sans"/>
                <a:cs typeface="Canva Sans"/>
                <a:sym typeface="Canva Sans"/>
              </a:rPr>
              <a:t>6 Booking</a:t>
            </a:r>
          </a:p>
          <a:p>
            <a:pPr>
              <a:lnSpc>
                <a:spcPts val="2432"/>
              </a:lnSpc>
            </a:pPr>
            <a:r>
              <a:rPr lang="en-US" sz="2400" dirty="0">
                <a:solidFill>
                  <a:srgbClr val="2E7498"/>
                </a:solidFill>
                <a:latin typeface="Canva Sans"/>
                <a:ea typeface="Canva Sans"/>
                <a:cs typeface="Canva Sans"/>
                <a:sym typeface="Canva Sans"/>
              </a:rPr>
              <a:t>: Manages booking details, including customer, service, date, total price, and payment status.</a:t>
            </a:r>
          </a:p>
          <a:p>
            <a:pPr>
              <a:lnSpc>
                <a:spcPts val="2432"/>
              </a:lnSpc>
            </a:pPr>
            <a:endParaRPr lang="en-US" sz="2400" dirty="0">
              <a:solidFill>
                <a:srgbClr val="2E7498"/>
              </a:solidFill>
              <a:latin typeface="Canva Sans"/>
              <a:ea typeface="Canva Sans"/>
              <a:cs typeface="Canva Sans"/>
              <a:sym typeface="Canva Sans"/>
            </a:endParaRPr>
          </a:p>
          <a:p>
            <a:pPr>
              <a:lnSpc>
                <a:spcPts val="2432"/>
              </a:lnSpc>
            </a:pPr>
            <a:r>
              <a:rPr lang="en-US" sz="2400" dirty="0">
                <a:solidFill>
                  <a:srgbClr val="2E7498"/>
                </a:solidFill>
                <a:latin typeface="Canva Sans"/>
                <a:ea typeface="Canva Sans"/>
                <a:cs typeface="Canva Sans"/>
                <a:sym typeface="Canva Sans"/>
              </a:rPr>
              <a:t>7 Review</a:t>
            </a:r>
          </a:p>
          <a:p>
            <a:pPr>
              <a:lnSpc>
                <a:spcPts val="2432"/>
              </a:lnSpc>
            </a:pPr>
            <a:r>
              <a:rPr lang="en-US" sz="2400" dirty="0">
                <a:solidFill>
                  <a:srgbClr val="2E7498"/>
                </a:solidFill>
                <a:latin typeface="Canva Sans"/>
                <a:ea typeface="Canva Sans"/>
                <a:cs typeface="Canva Sans"/>
                <a:sym typeface="Canva Sans"/>
              </a:rPr>
              <a:t>Handles customer reviews and ratings for services.</a:t>
            </a:r>
          </a:p>
          <a:p>
            <a:pPr>
              <a:lnSpc>
                <a:spcPts val="2432"/>
              </a:lnSpc>
            </a:pPr>
            <a:endParaRPr lang="en-US" sz="1737" dirty="0">
              <a:solidFill>
                <a:srgbClr val="2E7498"/>
              </a:solidFill>
              <a:latin typeface="Canva Sans"/>
              <a:ea typeface="Canva Sans"/>
              <a:cs typeface="Canva Sans"/>
              <a:sym typeface="Canva Sans"/>
            </a:endParaRPr>
          </a:p>
          <a:p>
            <a:pPr algn="ctr">
              <a:lnSpc>
                <a:spcPts val="2432"/>
              </a:lnSpc>
            </a:pPr>
            <a:endParaRPr lang="en-US" sz="1737" dirty="0">
              <a:solidFill>
                <a:srgbClr val="2E7498"/>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028700" y="1569157"/>
            <a:ext cx="11544300" cy="1171924"/>
          </a:xfrm>
          <a:prstGeom prst="rect">
            <a:avLst/>
          </a:prstGeom>
        </p:spPr>
        <p:txBody>
          <a:bodyPr wrap="square" lIns="0" tIns="0" rIns="0" bIns="0" rtlCol="0" anchor="t">
            <a:spAutoFit/>
          </a:bodyPr>
          <a:lstStyle/>
          <a:p>
            <a:pPr algn="l">
              <a:lnSpc>
                <a:spcPts val="10941"/>
              </a:lnSpc>
            </a:pPr>
            <a:r>
              <a:rPr lang="en-US" sz="6600" dirty="0">
                <a:solidFill>
                  <a:srgbClr val="2E7498"/>
                </a:solidFill>
                <a:latin typeface="Paalalabas Wide"/>
                <a:ea typeface="Paalalabas Wide"/>
                <a:cs typeface="Paalalabas Wide"/>
                <a:sym typeface="Paalalabas Wide"/>
              </a:rPr>
              <a:t>Arrays for data storing.</a:t>
            </a:r>
          </a:p>
        </p:txBody>
      </p:sp>
      <p:sp>
        <p:nvSpPr>
          <p:cNvPr id="15" name="TextBox 14">
            <a:extLst>
              <a:ext uri="{FF2B5EF4-FFF2-40B4-BE49-F238E27FC236}">
                <a16:creationId xmlns:a16="http://schemas.microsoft.com/office/drawing/2014/main" id="{A60122C1-CE7B-A6AC-1413-FF4F1EFF457F}"/>
              </a:ext>
            </a:extLst>
          </p:cNvPr>
          <p:cNvSpPr txBox="1"/>
          <p:nvPr/>
        </p:nvSpPr>
        <p:spPr>
          <a:xfrm>
            <a:off x="1447800" y="3162300"/>
            <a:ext cx="12573000" cy="461665"/>
          </a:xfrm>
          <a:prstGeom prst="rect">
            <a:avLst/>
          </a:prstGeom>
          <a:noFill/>
        </p:spPr>
        <p:txBody>
          <a:bodyPr wrap="square">
            <a:spAutoFit/>
          </a:bodyPr>
          <a:lstStyle/>
          <a:p>
            <a:r>
              <a:rPr kumimoji="0" lang="en-US" sz="24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Here I creates four arrays to temporary store the data</a:t>
            </a:r>
            <a:endParaRPr lang="en-US" dirty="0"/>
          </a:p>
        </p:txBody>
      </p:sp>
      <p:pic>
        <p:nvPicPr>
          <p:cNvPr id="17" name="Picture 16" descr="A computer code with black text&#10;&#10;Description automatically generated">
            <a:extLst>
              <a:ext uri="{FF2B5EF4-FFF2-40B4-BE49-F238E27FC236}">
                <a16:creationId xmlns:a16="http://schemas.microsoft.com/office/drawing/2014/main" id="{7F71CD47-F491-B1CA-3197-B1DE2852D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5445" y="4451148"/>
            <a:ext cx="10476669" cy="23080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FEB37C-65E3-24D8-3DA4-4763B17B9614}"/>
              </a:ext>
            </a:extLst>
          </p:cNvPr>
          <p:cNvSpPr txBox="1"/>
          <p:nvPr/>
        </p:nvSpPr>
        <p:spPr>
          <a:xfrm>
            <a:off x="1752600" y="1409700"/>
            <a:ext cx="12039600" cy="1200329"/>
          </a:xfrm>
          <a:prstGeom prst="rect">
            <a:avLst/>
          </a:prstGeom>
          <a:noFill/>
        </p:spPr>
        <p:txBody>
          <a:bodyPr wrap="square">
            <a:spAutoFit/>
          </a:bodyPr>
          <a:lstStyle/>
          <a:p>
            <a:r>
              <a:rPr lang="en-US" sz="7200" dirty="0">
                <a:solidFill>
                  <a:srgbClr val="2E7498"/>
                </a:solidFill>
                <a:latin typeface="Paalalabas Wide"/>
                <a:ea typeface="Paalalabas Wide"/>
                <a:cs typeface="Paalalabas Wide"/>
                <a:sym typeface="Paalalabas Wide"/>
              </a:rPr>
              <a:t>Conclusion</a:t>
            </a:r>
            <a:endParaRPr lang="en-US" sz="7200" dirty="0"/>
          </a:p>
        </p:txBody>
      </p:sp>
      <p:sp>
        <p:nvSpPr>
          <p:cNvPr id="4" name="TextBox 3">
            <a:extLst>
              <a:ext uri="{FF2B5EF4-FFF2-40B4-BE49-F238E27FC236}">
                <a16:creationId xmlns:a16="http://schemas.microsoft.com/office/drawing/2014/main" id="{32047B66-295A-00AC-6EAE-D21A3DF8F354}"/>
              </a:ext>
            </a:extLst>
          </p:cNvPr>
          <p:cNvSpPr txBox="1"/>
          <p:nvPr/>
        </p:nvSpPr>
        <p:spPr>
          <a:xfrm>
            <a:off x="1752600" y="3086100"/>
            <a:ext cx="8229600" cy="4524315"/>
          </a:xfrm>
          <a:prstGeom prst="rect">
            <a:avLst/>
          </a:prstGeom>
          <a:noFill/>
        </p:spPr>
        <p:txBody>
          <a:bodyPr wrap="square" rtlCol="0">
            <a:spAutoFit/>
          </a:bodyPr>
          <a:lstStyle/>
          <a:p>
            <a:r>
              <a:rPr lang="en-US" sz="3200" dirty="0"/>
              <a:t> TAMS is a comprehensive solution designed to improve the efficiency and customer satisfaction of travel agencies. By automating tasks, organizing information, and providing valuable insights, TAMS helps agencies operate more effectively. As technology continues to evolve, TAMS will be able to integrate even more advanced features, such as AI, VR, and blockchain technology.</a:t>
            </a:r>
          </a:p>
        </p:txBody>
      </p:sp>
      <p:pic>
        <p:nvPicPr>
          <p:cNvPr id="5" name="Picture 4">
            <a:extLst>
              <a:ext uri="{FF2B5EF4-FFF2-40B4-BE49-F238E27FC236}">
                <a16:creationId xmlns:a16="http://schemas.microsoft.com/office/drawing/2014/main" id="{A0E09747-B036-EB96-E205-98BAA6942954}"/>
              </a:ext>
            </a:extLst>
          </p:cNvPr>
          <p:cNvPicPr>
            <a:picLocks noChangeAspect="1"/>
          </p:cNvPicPr>
          <p:nvPr/>
        </p:nvPicPr>
        <p:blipFill>
          <a:blip r:embed="rId2"/>
          <a:stretch>
            <a:fillRect/>
          </a:stretch>
        </p:blipFill>
        <p:spPr>
          <a:xfrm>
            <a:off x="10541037" y="3048000"/>
            <a:ext cx="6502325" cy="5829300"/>
          </a:xfrm>
          <a:prstGeom prst="rect">
            <a:avLst/>
          </a:prstGeom>
        </p:spPr>
      </p:pic>
    </p:spTree>
    <p:extLst>
      <p:ext uri="{BB962C8B-B14F-4D97-AF65-F5344CB8AC3E}">
        <p14:creationId xmlns:p14="http://schemas.microsoft.com/office/powerpoint/2010/main" val="416496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F7A5CA-58EC-7A95-D716-EFDFF7A68AAE}"/>
              </a:ext>
            </a:extLst>
          </p:cNvPr>
          <p:cNvSpPr txBox="1"/>
          <p:nvPr/>
        </p:nvSpPr>
        <p:spPr>
          <a:xfrm>
            <a:off x="4572000" y="4953391"/>
            <a:ext cx="9144000" cy="369332"/>
          </a:xfrm>
          <a:prstGeom prst="rect">
            <a:avLst/>
          </a:prstGeom>
          <a:noFill/>
        </p:spPr>
        <p:txBody>
          <a:bodyPr wrap="square">
            <a:spAutoFit/>
          </a:bodyPr>
          <a:lstStyle/>
          <a:p>
            <a:endParaRPr lang="en-US" dirty="0"/>
          </a:p>
        </p:txBody>
      </p:sp>
      <p:sp>
        <p:nvSpPr>
          <p:cNvPr id="4" name="Rectangle 1">
            <a:extLst>
              <a:ext uri="{FF2B5EF4-FFF2-40B4-BE49-F238E27FC236}">
                <a16:creationId xmlns:a16="http://schemas.microsoft.com/office/drawing/2014/main" id="{D81FF0F0-02F4-2FD6-8F32-6DD6F01F77E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2">
            <a:extLst>
              <a:ext uri="{FF2B5EF4-FFF2-40B4-BE49-F238E27FC236}">
                <a16:creationId xmlns:a16="http://schemas.microsoft.com/office/drawing/2014/main" id="{723B1ACD-6CFE-C689-8B0C-FAFE60AC8D2B}"/>
              </a:ext>
            </a:extLst>
          </p:cNvPr>
          <p:cNvGraphicFramePr>
            <a:graphicFrameLocks noGrp="1"/>
          </p:cNvGraphicFramePr>
          <p:nvPr>
            <p:extLst>
              <p:ext uri="{D42A27DB-BD31-4B8C-83A1-F6EECF244321}">
                <p14:modId xmlns:p14="http://schemas.microsoft.com/office/powerpoint/2010/main" val="3369122856"/>
              </p:ext>
            </p:extLst>
          </p:nvPr>
        </p:nvGraphicFramePr>
        <p:xfrm>
          <a:off x="5727894" y="2511110"/>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F4E9260A-E6C0-84AA-42F5-B224404BC246}"/>
              </a:ext>
            </a:extLst>
          </p:cNvPr>
          <p:cNvPicPr>
            <a:picLocks noChangeAspect="1"/>
          </p:cNvPicPr>
          <p:nvPr/>
        </p:nvPicPr>
        <p:blipFill>
          <a:blip r:embed="rId7"/>
          <a:stretch>
            <a:fillRect/>
          </a:stretch>
        </p:blipFill>
        <p:spPr>
          <a:xfrm>
            <a:off x="457200" y="-884098"/>
            <a:ext cx="4965603" cy="8532645"/>
          </a:xfrm>
          <a:prstGeom prst="rect">
            <a:avLst/>
          </a:prstGeom>
        </p:spPr>
      </p:pic>
      <p:sp>
        <p:nvSpPr>
          <p:cNvPr id="9" name="TextBox 8">
            <a:extLst>
              <a:ext uri="{FF2B5EF4-FFF2-40B4-BE49-F238E27FC236}">
                <a16:creationId xmlns:a16="http://schemas.microsoft.com/office/drawing/2014/main" id="{0E402459-C625-30A7-5D09-4778B75062A1}"/>
              </a:ext>
            </a:extLst>
          </p:cNvPr>
          <p:cNvSpPr txBox="1"/>
          <p:nvPr/>
        </p:nvSpPr>
        <p:spPr>
          <a:xfrm>
            <a:off x="5943600" y="1041918"/>
            <a:ext cx="8153400" cy="1846659"/>
          </a:xfrm>
          <a:prstGeom prst="rect">
            <a:avLst/>
          </a:prstGeom>
          <a:noFill/>
        </p:spPr>
        <p:txBody>
          <a:bodyPr wrap="square" rtlCol="0">
            <a:spAutoFit/>
          </a:bodyPr>
          <a:lstStyle/>
          <a:p>
            <a:r>
              <a:rPr lang="en-US" sz="9600" dirty="0">
                <a:solidFill>
                  <a:srgbClr val="2E7498"/>
                </a:solidFill>
                <a:latin typeface="Paalalabas Wide"/>
                <a:ea typeface="Paalalabas Wide"/>
                <a:cs typeface="Paalalabas Wide"/>
                <a:sym typeface="Paalalabas Wide"/>
              </a:rPr>
              <a:t>reference</a:t>
            </a:r>
          </a:p>
          <a:p>
            <a:endParaRPr lang="en-US" dirty="0"/>
          </a:p>
        </p:txBody>
      </p:sp>
    </p:spTree>
    <p:extLst>
      <p:ext uri="{BB962C8B-B14F-4D97-AF65-F5344CB8AC3E}">
        <p14:creationId xmlns:p14="http://schemas.microsoft.com/office/powerpoint/2010/main" val="2165966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TotalTime>
  <Words>425</Words>
  <Application>Microsoft Office PowerPoint</Application>
  <PresentationFormat>Custom</PresentationFormat>
  <Paragraphs>71</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Paalalabas Wide</vt:lpstr>
      <vt:lpstr>Poppins</vt:lpstr>
      <vt:lpstr>Canva Sans</vt:lpstr>
      <vt:lpstr>Arial</vt:lpstr>
      <vt:lpstr>Calibri</vt:lpstr>
      <vt:lpstr>Canva Sans Bold</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agency Managment systerm</dc:title>
  <cp:lastModifiedBy>Mirissa Wellalage　Tashmika Isuri</cp:lastModifiedBy>
  <cp:revision>3</cp:revision>
  <dcterms:created xsi:type="dcterms:W3CDTF">2006-08-16T00:00:00Z</dcterms:created>
  <dcterms:modified xsi:type="dcterms:W3CDTF">2024-07-22T14:24:21Z</dcterms:modified>
  <dc:identifier>DAGLjBvl_CQ</dc:identifier>
</cp:coreProperties>
</file>